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5"/>
  </p:sldMasterIdLst>
  <p:notesMasterIdLst>
    <p:notesMasterId r:id="rId22"/>
  </p:notesMasterIdLst>
  <p:handoutMasterIdLst>
    <p:handoutMasterId r:id="rId23"/>
  </p:handoutMasterIdLst>
  <p:sldIdLst>
    <p:sldId id="257" r:id="rId6"/>
    <p:sldId id="286" r:id="rId7"/>
    <p:sldId id="259" r:id="rId8"/>
    <p:sldId id="287" r:id="rId9"/>
    <p:sldId id="260" r:id="rId10"/>
    <p:sldId id="261" r:id="rId11"/>
    <p:sldId id="262" r:id="rId12"/>
    <p:sldId id="289" r:id="rId13"/>
    <p:sldId id="290" r:id="rId14"/>
    <p:sldId id="263" r:id="rId15"/>
    <p:sldId id="264" r:id="rId16"/>
    <p:sldId id="291" r:id="rId17"/>
    <p:sldId id="292" r:id="rId18"/>
    <p:sldId id="271" r:id="rId19"/>
    <p:sldId id="273" r:id="rId20"/>
    <p:sldId id="274" r:id="rId21"/>
  </p:sldIdLst>
  <p:sldSz cx="9144000" cy="6858000" type="screen4x3"/>
  <p:notesSz cx="6797675" cy="9926638"/>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457">
          <p15:clr>
            <a:srgbClr val="A4A3A4"/>
          </p15:clr>
        </p15:guide>
        <p15:guide id="2" orient="horz" pos="1466">
          <p15:clr>
            <a:srgbClr val="A4A3A4"/>
          </p15:clr>
        </p15:guide>
        <p15:guide id="3" orient="horz" pos="1287">
          <p15:clr>
            <a:srgbClr val="A4A3A4"/>
          </p15:clr>
        </p15:guide>
        <p15:guide id="4" pos="862">
          <p15:clr>
            <a:srgbClr val="A4A3A4"/>
          </p15:clr>
        </p15:guide>
        <p15:guide id="5" pos="5329">
          <p15:clr>
            <a:srgbClr val="A4A3A4"/>
          </p15:clr>
        </p15:guide>
        <p15:guide id="6" pos="3026">
          <p15:clr>
            <a:srgbClr val="A4A3A4"/>
          </p15:clr>
        </p15:guide>
        <p15:guide id="7" pos="316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3B3B3"/>
    <a:srgbClr val="565656"/>
    <a:srgbClr val="1F4A60"/>
    <a:srgbClr val="009C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howGuides="1">
      <p:cViewPr>
        <p:scale>
          <a:sx n="58" d="100"/>
          <a:sy n="58" d="100"/>
        </p:scale>
        <p:origin x="-3150" y="-1722"/>
      </p:cViewPr>
      <p:guideLst>
        <p:guide orient="horz" pos="3457"/>
        <p:guide orient="horz" pos="1466"/>
        <p:guide orient="horz" pos="1287"/>
        <p:guide pos="862"/>
        <p:guide pos="5329"/>
        <p:guide pos="3026"/>
        <p:guide pos="3169"/>
      </p:guideLst>
    </p:cSldViewPr>
  </p:slideViewPr>
  <p:notesTextViewPr>
    <p:cViewPr>
      <p:scale>
        <a:sx n="3" d="2"/>
        <a:sy n="3" d="2"/>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DD4CD27E-85B5-449B-BC41-DB5FC9EF8823}" type="datetimeFigureOut">
              <a:rPr lang="da-DK" smtClean="0"/>
              <a:t>16-07-2019</a:t>
            </a:fld>
            <a:endParaRPr lang="da-DK"/>
          </a:p>
        </p:txBody>
      </p:sp>
      <p:sp>
        <p:nvSpPr>
          <p:cNvPr id="4" name="Pladsholder til sidefod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da-DK"/>
          </a:p>
        </p:txBody>
      </p:sp>
      <p:sp>
        <p:nvSpPr>
          <p:cNvPr id="5" name="Pladsholder til slidenumm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78BBBEE1-05AC-4883-870A-717915DCAF1D}" type="slidenum">
              <a:rPr lang="da-DK" smtClean="0"/>
              <a:t>‹nr.›</a:t>
            </a:fld>
            <a:endParaRPr lang="da-DK"/>
          </a:p>
        </p:txBody>
      </p:sp>
    </p:spTree>
    <p:extLst>
      <p:ext uri="{BB962C8B-B14F-4D97-AF65-F5344CB8AC3E}">
        <p14:creationId xmlns:p14="http://schemas.microsoft.com/office/powerpoint/2010/main" val="9020617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da-DK" dirty="0"/>
          </a:p>
        </p:txBody>
      </p:sp>
      <p:sp>
        <p:nvSpPr>
          <p:cNvPr id="3" name="Pladsholder til dato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F5EB28D1-58D8-4EBA-AD4A-3097FCE67AD9}" type="datetimeFigureOut">
              <a:rPr lang="da-DK" smtClean="0"/>
              <a:t>16-07-2019</a:t>
            </a:fld>
            <a:endParaRPr lang="da-DK" dirty="0"/>
          </a:p>
        </p:txBody>
      </p:sp>
      <p:sp>
        <p:nvSpPr>
          <p:cNvPr id="4" name="Pladsholder til slidebillede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da-DK" dirty="0" smtClean="0"/>
              <a:t>Klik for at redigere i master</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
        <p:nvSpPr>
          <p:cNvPr id="6" name="Pladsholder til sidefod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da-DK" dirty="0"/>
          </a:p>
        </p:txBody>
      </p:sp>
      <p:sp>
        <p:nvSpPr>
          <p:cNvPr id="7" name="Pladsholder til slidenumm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22E91502-756A-4244-B8CC-0FD4F7A5EFF5}" type="slidenum">
              <a:rPr lang="da-DK" smtClean="0"/>
              <a:t>‹nr.›</a:t>
            </a:fld>
            <a:endParaRPr lang="da-DK" dirty="0"/>
          </a:p>
        </p:txBody>
      </p:sp>
    </p:spTree>
    <p:extLst>
      <p:ext uri="{BB962C8B-B14F-4D97-AF65-F5344CB8AC3E}">
        <p14:creationId xmlns:p14="http://schemas.microsoft.com/office/powerpoint/2010/main" val="3427718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22E91502-756A-4244-B8CC-0FD4F7A5EFF5}" type="slidenum">
              <a:rPr lang="da-DK" smtClean="0"/>
              <a:t>1</a:t>
            </a:fld>
            <a:endParaRPr lang="da-DK" dirty="0"/>
          </a:p>
        </p:txBody>
      </p:sp>
    </p:spTree>
    <p:extLst>
      <p:ext uri="{BB962C8B-B14F-4D97-AF65-F5344CB8AC3E}">
        <p14:creationId xmlns:p14="http://schemas.microsoft.com/office/powerpoint/2010/main" val="5533102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22E91502-756A-4244-B8CC-0FD4F7A5EFF5}" type="slidenum">
              <a:rPr lang="da-DK" smtClean="0"/>
              <a:t>15</a:t>
            </a:fld>
            <a:endParaRPr lang="da-DK" dirty="0"/>
          </a:p>
        </p:txBody>
      </p:sp>
    </p:spTree>
    <p:extLst>
      <p:ext uri="{BB962C8B-B14F-4D97-AF65-F5344CB8AC3E}">
        <p14:creationId xmlns:p14="http://schemas.microsoft.com/office/powerpoint/2010/main" val="23217146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22E91502-756A-4244-B8CC-0FD4F7A5EFF5}" type="slidenum">
              <a:rPr lang="da-DK" smtClean="0"/>
              <a:t>16</a:t>
            </a:fld>
            <a:endParaRPr lang="da-DK" dirty="0"/>
          </a:p>
        </p:txBody>
      </p:sp>
    </p:spTree>
    <p:extLst>
      <p:ext uri="{BB962C8B-B14F-4D97-AF65-F5344CB8AC3E}">
        <p14:creationId xmlns:p14="http://schemas.microsoft.com/office/powerpoint/2010/main" val="38727920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Pladsholder til diasbillede 1"/>
          <p:cNvSpPr>
            <a:spLocks noGrp="1" noRot="1" noChangeAspect="1" noTextEdit="1"/>
          </p:cNvSpPr>
          <p:nvPr>
            <p:ph type="sldImg"/>
          </p:nvPr>
        </p:nvSpPr>
        <p:spPr>
          <a:ln/>
        </p:spPr>
      </p:sp>
      <p:sp>
        <p:nvSpPr>
          <p:cNvPr id="43011" name="Pladsholder til no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a-DK" altLang="da-DK" smtClean="0"/>
          </a:p>
        </p:txBody>
      </p:sp>
      <p:sp>
        <p:nvSpPr>
          <p:cNvPr id="43012" name="Pladsholder til diasnumm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defRPr>
            </a:lvl1pPr>
            <a:lvl2pPr marL="742950" indent="-285750" eaLnBrk="0" hangingPunct="0">
              <a:spcBef>
                <a:spcPct val="30000"/>
              </a:spcBef>
              <a:defRPr sz="1200">
                <a:solidFill>
                  <a:schemeClr val="tx1"/>
                </a:solidFill>
                <a:latin typeface="Times New Roman" panose="02020603050405020304" pitchFamily="18" charset="0"/>
              </a:defRPr>
            </a:lvl2pPr>
            <a:lvl3pPr marL="1143000" indent="-228600" eaLnBrk="0" hangingPunct="0">
              <a:spcBef>
                <a:spcPct val="30000"/>
              </a:spcBef>
              <a:defRPr sz="1200">
                <a:solidFill>
                  <a:schemeClr val="tx1"/>
                </a:solidFill>
                <a:latin typeface="Times New Roman" panose="02020603050405020304" pitchFamily="18" charset="0"/>
              </a:defRPr>
            </a:lvl3pPr>
            <a:lvl4pPr marL="1600200" indent="-228600" eaLnBrk="0" hangingPunct="0">
              <a:spcBef>
                <a:spcPct val="30000"/>
              </a:spcBef>
              <a:defRPr sz="1200">
                <a:solidFill>
                  <a:schemeClr val="tx1"/>
                </a:solidFill>
                <a:latin typeface="Times New Roman" panose="02020603050405020304" pitchFamily="18" charset="0"/>
              </a:defRPr>
            </a:lvl4pPr>
            <a:lvl5pPr marL="2057400" indent="-228600" eaLnBrk="0" hangingPunct="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fld id="{A84891C7-60E8-46A3-A8B9-917055D4E3A5}" type="slidenum">
              <a:rPr lang="da-DK" altLang="da-DK"/>
              <a:pPr eaLnBrk="1" hangingPunct="1">
                <a:spcBef>
                  <a:spcPct val="0"/>
                </a:spcBef>
              </a:pPr>
              <a:t>2</a:t>
            </a:fld>
            <a:endParaRPr lang="da-DK" altLang="da-DK"/>
          </a:p>
        </p:txBody>
      </p:sp>
    </p:spTree>
    <p:extLst>
      <p:ext uri="{BB962C8B-B14F-4D97-AF65-F5344CB8AC3E}">
        <p14:creationId xmlns:p14="http://schemas.microsoft.com/office/powerpoint/2010/main" val="12367880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22E91502-756A-4244-B8CC-0FD4F7A5EFF5}" type="slidenum">
              <a:rPr lang="da-DK" smtClean="0"/>
              <a:t>3</a:t>
            </a:fld>
            <a:endParaRPr lang="da-DK" dirty="0"/>
          </a:p>
        </p:txBody>
      </p:sp>
    </p:spTree>
    <p:extLst>
      <p:ext uri="{BB962C8B-B14F-4D97-AF65-F5344CB8AC3E}">
        <p14:creationId xmlns:p14="http://schemas.microsoft.com/office/powerpoint/2010/main" val="28550953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22E91502-756A-4244-B8CC-0FD4F7A5EFF5}" type="slidenum">
              <a:rPr lang="da-DK" smtClean="0"/>
              <a:t>5</a:t>
            </a:fld>
            <a:endParaRPr lang="da-DK" dirty="0"/>
          </a:p>
        </p:txBody>
      </p:sp>
    </p:spTree>
    <p:extLst>
      <p:ext uri="{BB962C8B-B14F-4D97-AF65-F5344CB8AC3E}">
        <p14:creationId xmlns:p14="http://schemas.microsoft.com/office/powerpoint/2010/main" val="5685663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22E91502-756A-4244-B8CC-0FD4F7A5EFF5}" type="slidenum">
              <a:rPr lang="da-DK" smtClean="0"/>
              <a:t>6</a:t>
            </a:fld>
            <a:endParaRPr lang="da-DK" dirty="0"/>
          </a:p>
        </p:txBody>
      </p:sp>
    </p:spTree>
    <p:extLst>
      <p:ext uri="{BB962C8B-B14F-4D97-AF65-F5344CB8AC3E}">
        <p14:creationId xmlns:p14="http://schemas.microsoft.com/office/powerpoint/2010/main" val="29406242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22E91502-756A-4244-B8CC-0FD4F7A5EFF5}" type="slidenum">
              <a:rPr lang="da-DK" smtClean="0"/>
              <a:t>7</a:t>
            </a:fld>
            <a:endParaRPr lang="da-DK" dirty="0"/>
          </a:p>
        </p:txBody>
      </p:sp>
    </p:spTree>
    <p:extLst>
      <p:ext uri="{BB962C8B-B14F-4D97-AF65-F5344CB8AC3E}">
        <p14:creationId xmlns:p14="http://schemas.microsoft.com/office/powerpoint/2010/main" val="13874459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22E91502-756A-4244-B8CC-0FD4F7A5EFF5}" type="slidenum">
              <a:rPr lang="da-DK" smtClean="0"/>
              <a:t>10</a:t>
            </a:fld>
            <a:endParaRPr lang="da-DK" dirty="0"/>
          </a:p>
        </p:txBody>
      </p:sp>
    </p:spTree>
    <p:extLst>
      <p:ext uri="{BB962C8B-B14F-4D97-AF65-F5344CB8AC3E}">
        <p14:creationId xmlns:p14="http://schemas.microsoft.com/office/powerpoint/2010/main" val="7235186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22E91502-756A-4244-B8CC-0FD4F7A5EFF5}" type="slidenum">
              <a:rPr lang="da-DK" smtClean="0"/>
              <a:t>11</a:t>
            </a:fld>
            <a:endParaRPr lang="da-DK" dirty="0"/>
          </a:p>
        </p:txBody>
      </p:sp>
    </p:spTree>
    <p:extLst>
      <p:ext uri="{BB962C8B-B14F-4D97-AF65-F5344CB8AC3E}">
        <p14:creationId xmlns:p14="http://schemas.microsoft.com/office/powerpoint/2010/main" val="34255966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22E91502-756A-4244-B8CC-0FD4F7A5EFF5}" type="slidenum">
              <a:rPr lang="da-DK" smtClean="0"/>
              <a:t>14</a:t>
            </a:fld>
            <a:endParaRPr lang="da-DK" dirty="0"/>
          </a:p>
        </p:txBody>
      </p:sp>
    </p:spTree>
    <p:extLst>
      <p:ext uri="{BB962C8B-B14F-4D97-AF65-F5344CB8AC3E}">
        <p14:creationId xmlns:p14="http://schemas.microsoft.com/office/powerpoint/2010/main" val="264390768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2.wmf"/></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9.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rt">
    <p:spTree>
      <p:nvGrpSpPr>
        <p:cNvPr id="1" name=""/>
        <p:cNvGrpSpPr/>
        <p:nvPr/>
      </p:nvGrpSpPr>
      <p:grpSpPr>
        <a:xfrm>
          <a:off x="0" y="0"/>
          <a:ext cx="0" cy="0"/>
          <a:chOff x="0" y="0"/>
          <a:chExt cx="0" cy="0"/>
        </a:xfrm>
      </p:grpSpPr>
      <p:sp>
        <p:nvSpPr>
          <p:cNvPr id="10" name="Rektangel 9"/>
          <p:cNvSpPr/>
          <p:nvPr userDrawn="1"/>
        </p:nvSpPr>
        <p:spPr>
          <a:xfrm>
            <a:off x="611560" y="2038153"/>
            <a:ext cx="8532007" cy="482242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11" name="Rektangel 10"/>
          <p:cNvSpPr/>
          <p:nvPr userDrawn="1"/>
        </p:nvSpPr>
        <p:spPr>
          <a:xfrm>
            <a:off x="8460000" y="2040924"/>
            <a:ext cx="683568" cy="481984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12" name="Rektangel 11"/>
          <p:cNvSpPr/>
          <p:nvPr userDrawn="1"/>
        </p:nvSpPr>
        <p:spPr>
          <a:xfrm>
            <a:off x="0" y="0"/>
            <a:ext cx="683568" cy="203815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13" name="Rektangel 12"/>
          <p:cNvSpPr/>
          <p:nvPr userDrawn="1"/>
        </p:nvSpPr>
        <p:spPr>
          <a:xfrm>
            <a:off x="0" y="2040924"/>
            <a:ext cx="683568" cy="4819847"/>
          </a:xfrm>
          <a:prstGeom prst="rect">
            <a:avLst/>
          </a:prstGeom>
          <a:solidFill>
            <a:srgbClr val="1F4A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8" name="Titel 1"/>
          <p:cNvSpPr>
            <a:spLocks noGrp="1"/>
          </p:cNvSpPr>
          <p:nvPr>
            <p:ph type="title" hasCustomPrompt="1"/>
          </p:nvPr>
        </p:nvSpPr>
        <p:spPr>
          <a:xfrm>
            <a:off x="1371600" y="2720891"/>
            <a:ext cx="6402625" cy="1981738"/>
          </a:xfrm>
        </p:spPr>
        <p:txBody>
          <a:bodyPr anchor="t" anchorCtr="0"/>
          <a:lstStyle>
            <a:lvl1pPr>
              <a:defRPr sz="3700">
                <a:solidFill>
                  <a:schemeClr val="bg1"/>
                </a:solidFill>
              </a:defRPr>
            </a:lvl1pPr>
          </a:lstStyle>
          <a:p>
            <a:r>
              <a:rPr lang="da-DK" dirty="0" smtClean="0"/>
              <a:t>Overskrift 37pt skrives her</a:t>
            </a:r>
            <a:br>
              <a:rPr lang="da-DK" dirty="0" smtClean="0"/>
            </a:br>
            <a:r>
              <a:rPr lang="da-DK" dirty="0" smtClean="0"/>
              <a:t>i to eller flere linjer</a:t>
            </a:r>
            <a:endParaRPr lang="da-DK" dirty="0"/>
          </a:p>
        </p:txBody>
      </p:sp>
      <p:sp>
        <p:nvSpPr>
          <p:cNvPr id="3" name="Undertitel 2"/>
          <p:cNvSpPr>
            <a:spLocks noGrp="1"/>
          </p:cNvSpPr>
          <p:nvPr>
            <p:ph type="subTitle" idx="1" hasCustomPrompt="1"/>
          </p:nvPr>
        </p:nvSpPr>
        <p:spPr>
          <a:xfrm>
            <a:off x="1371600" y="5101432"/>
            <a:ext cx="6400800" cy="888504"/>
          </a:xfrm>
        </p:spPr>
        <p:txBody>
          <a:bodyPr/>
          <a:lstStyle>
            <a:lvl1pPr marL="0" indent="0" algn="l">
              <a:lnSpc>
                <a:spcPct val="89000"/>
              </a:lnSpc>
              <a:buNone/>
              <a:defRPr sz="2000"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dirty="0" smtClean="0"/>
              <a:t>Underoverskrift 20pt skrives her i to linjer eller max tre linjer</a:t>
            </a:r>
          </a:p>
        </p:txBody>
      </p:sp>
      <p:sp>
        <p:nvSpPr>
          <p:cNvPr id="19" name="Pladsholder til tekst 3"/>
          <p:cNvSpPr>
            <a:spLocks noGrp="1"/>
          </p:cNvSpPr>
          <p:nvPr>
            <p:ph type="body" sz="quarter" idx="13" hasCustomPrompt="1"/>
          </p:nvPr>
        </p:nvSpPr>
        <p:spPr>
          <a:xfrm>
            <a:off x="1371600" y="399192"/>
            <a:ext cx="3659188" cy="358444"/>
          </a:xfrm>
        </p:spPr>
        <p:txBody>
          <a:bodyPr/>
          <a:lstStyle>
            <a:lvl1pPr marL="0" indent="0">
              <a:buNone/>
              <a:defRPr lang="da-DK" sz="1200" b="1" kern="1200" dirty="0">
                <a:solidFill>
                  <a:srgbClr val="B3B3B3"/>
                </a:solidFill>
                <a:latin typeface="+mn-lt"/>
                <a:ea typeface="+mn-ea"/>
                <a:cs typeface="+mn-cs"/>
              </a:defRPr>
            </a:lvl1pPr>
          </a:lstStyle>
          <a:p>
            <a:pPr lvl="0"/>
            <a:r>
              <a:rPr lang="da-DK" dirty="0" smtClean="0"/>
              <a:t>Evt. center/afdeling/enhed skrives her</a:t>
            </a:r>
            <a:endParaRPr lang="da-DK" dirty="0"/>
          </a:p>
        </p:txBody>
      </p:sp>
      <p:sp>
        <p:nvSpPr>
          <p:cNvPr id="17" name="Tekstfelt 4"/>
          <p:cNvSpPr txBox="1"/>
          <p:nvPr userDrawn="1"/>
        </p:nvSpPr>
        <p:spPr>
          <a:xfrm>
            <a:off x="1371600" y="207098"/>
            <a:ext cx="3200400" cy="215444"/>
          </a:xfrm>
          <a:prstGeom prst="rect">
            <a:avLst/>
          </a:prstGeom>
          <a:noFill/>
        </p:spPr>
        <p:txBody>
          <a:bodyPr wrap="square" lIns="0" tIns="0" rIns="0" bIns="0" rtlCol="0">
            <a:noAutofit/>
          </a:bodyPr>
          <a:lstStyle/>
          <a:p>
            <a:r>
              <a:rPr lang="da-DK" sz="1200" b="1" noProof="0" dirty="0" smtClean="0">
                <a:solidFill>
                  <a:srgbClr val="565656"/>
                </a:solidFill>
              </a:rPr>
              <a:t>Bispebjerg and Frederiksberg Hospital</a:t>
            </a:r>
          </a:p>
        </p:txBody>
      </p:sp>
      <p:sp>
        <p:nvSpPr>
          <p:cNvPr id="4" name="Pladsholder til dato 3"/>
          <p:cNvSpPr>
            <a:spLocks noGrp="1"/>
          </p:cNvSpPr>
          <p:nvPr>
            <p:ph type="dt" sz="half" idx="10"/>
          </p:nvPr>
        </p:nvSpPr>
        <p:spPr>
          <a:xfrm>
            <a:off x="4788024" y="6289200"/>
            <a:ext cx="3429744" cy="164136"/>
          </a:xfrm>
        </p:spPr>
        <p:txBody>
          <a:bodyPr/>
          <a:lstStyle>
            <a:lvl1pPr>
              <a:defRPr>
                <a:solidFill>
                  <a:schemeClr val="bg1"/>
                </a:solidFill>
              </a:defRPr>
            </a:lvl1pPr>
          </a:lstStyle>
          <a:p>
            <a:r>
              <a:rPr lang="da-DK" smtClean="0"/>
              <a:t>Bispebjerg and Frederiksberg Hospital, University of Copenhagen</a:t>
            </a:r>
            <a:endParaRPr lang="da-DK" dirty="0"/>
          </a:p>
        </p:txBody>
      </p:sp>
      <p:sp>
        <p:nvSpPr>
          <p:cNvPr id="5" name="Pladsholder til sidefod 4"/>
          <p:cNvSpPr>
            <a:spLocks noGrp="1"/>
          </p:cNvSpPr>
          <p:nvPr>
            <p:ph type="ftr" sz="quarter" idx="11"/>
          </p:nvPr>
        </p:nvSpPr>
        <p:spPr/>
        <p:txBody>
          <a:bodyPr/>
          <a:lstStyle>
            <a:lvl1pPr>
              <a:defRPr>
                <a:solidFill>
                  <a:schemeClr val="bg1"/>
                </a:solidFill>
              </a:defRPr>
            </a:lvl1pPr>
          </a:lstStyle>
          <a:p>
            <a:r>
              <a:rPr lang="da-DK" smtClean="0"/>
              <a:t>Titel/beskrivelse (Sidehoved/fod)</a:t>
            </a:r>
            <a:endParaRPr lang="da-DK" dirty="0"/>
          </a:p>
        </p:txBody>
      </p:sp>
      <p:sp>
        <p:nvSpPr>
          <p:cNvPr id="6" name="Pladsholder til diasnummer 5"/>
          <p:cNvSpPr>
            <a:spLocks noGrp="1"/>
          </p:cNvSpPr>
          <p:nvPr>
            <p:ph type="sldNum" sz="quarter" idx="12"/>
          </p:nvPr>
        </p:nvSpPr>
        <p:spPr/>
        <p:txBody>
          <a:bodyPr/>
          <a:lstStyle/>
          <a:p>
            <a:fld id="{667EC89C-17A0-4E64-A6D2-B825673CEEDF}" type="slidenum">
              <a:rPr lang="da-DK" smtClean="0"/>
              <a:t>‹nr.›</a:t>
            </a:fld>
            <a:endParaRPr lang="da-DK" dirty="0"/>
          </a:p>
        </p:txBody>
      </p:sp>
      <p:sp>
        <p:nvSpPr>
          <p:cNvPr id="22" name="AutoShape 4"/>
          <p:cNvSpPr>
            <a:spLocks/>
          </p:cNvSpPr>
          <p:nvPr userDrawn="1"/>
        </p:nvSpPr>
        <p:spPr bwMode="gray">
          <a:xfrm>
            <a:off x="9291215" y="10191"/>
            <a:ext cx="1742691" cy="10977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square" lIns="0" tIns="0" rIns="0" bIns="0">
            <a:spAutoFit/>
          </a:bodyPr>
          <a:lstStyle>
            <a:lvl1pPr defTabSz="457200" eaLnBrk="0" hangingPunct="0">
              <a:spcBef>
                <a:spcPct val="20000"/>
              </a:spcBef>
              <a:buChar char="•"/>
              <a:tabLst>
                <a:tab pos="177800" algn="l"/>
              </a:tabLst>
              <a:defRPr sz="3200">
                <a:solidFill>
                  <a:schemeClr val="tx1"/>
                </a:solidFill>
                <a:latin typeface="Arial" charset="0"/>
              </a:defRPr>
            </a:lvl1pPr>
            <a:lvl2pPr marL="742950" indent="-285750" defTabSz="457200" eaLnBrk="0" hangingPunct="0">
              <a:spcBef>
                <a:spcPct val="20000"/>
              </a:spcBef>
              <a:buChar char="–"/>
              <a:tabLst>
                <a:tab pos="177800" algn="l"/>
              </a:tabLst>
              <a:defRPr sz="2800">
                <a:solidFill>
                  <a:schemeClr val="tx1"/>
                </a:solidFill>
                <a:latin typeface="Arial" charset="0"/>
              </a:defRPr>
            </a:lvl2pPr>
            <a:lvl3pPr marL="1143000" indent="-228600" defTabSz="457200" eaLnBrk="0" hangingPunct="0">
              <a:spcBef>
                <a:spcPct val="20000"/>
              </a:spcBef>
              <a:buChar char="•"/>
              <a:tabLst>
                <a:tab pos="177800" algn="l"/>
              </a:tabLst>
              <a:defRPr sz="2400">
                <a:solidFill>
                  <a:schemeClr val="tx1"/>
                </a:solidFill>
                <a:latin typeface="Arial" charset="0"/>
              </a:defRPr>
            </a:lvl3pPr>
            <a:lvl4pPr marL="1600200" indent="-228600" defTabSz="457200" eaLnBrk="0" hangingPunct="0">
              <a:spcBef>
                <a:spcPct val="20000"/>
              </a:spcBef>
              <a:buChar char="–"/>
              <a:tabLst>
                <a:tab pos="177800" algn="l"/>
              </a:tabLst>
              <a:defRPr sz="2000">
                <a:solidFill>
                  <a:schemeClr val="tx1"/>
                </a:solidFill>
                <a:latin typeface="Arial" charset="0"/>
              </a:defRPr>
            </a:lvl4pPr>
            <a:lvl5pPr marL="2057400" indent="-228600" defTabSz="457200" eaLnBrk="0" hangingPunct="0">
              <a:spcBef>
                <a:spcPct val="20000"/>
              </a:spcBef>
              <a:buChar char="»"/>
              <a:tabLst>
                <a:tab pos="177800" algn="l"/>
              </a:tabLst>
              <a:defRPr sz="2000">
                <a:solidFill>
                  <a:schemeClr val="tx1"/>
                </a:solidFill>
                <a:latin typeface="Arial" charset="0"/>
              </a:defRPr>
            </a:lvl5pPr>
            <a:lvl6pPr marL="2514600" indent="-228600" defTabSz="457200" eaLnBrk="0" fontAlgn="base" hangingPunct="0">
              <a:spcBef>
                <a:spcPct val="20000"/>
              </a:spcBef>
              <a:spcAft>
                <a:spcPct val="0"/>
              </a:spcAft>
              <a:buChar char="»"/>
              <a:tabLst>
                <a:tab pos="177800" algn="l"/>
              </a:tabLst>
              <a:defRPr sz="2000">
                <a:solidFill>
                  <a:schemeClr val="tx1"/>
                </a:solidFill>
                <a:latin typeface="Arial" charset="0"/>
              </a:defRPr>
            </a:lvl6pPr>
            <a:lvl7pPr marL="2971800" indent="-228600" defTabSz="457200" eaLnBrk="0" fontAlgn="base" hangingPunct="0">
              <a:spcBef>
                <a:spcPct val="20000"/>
              </a:spcBef>
              <a:spcAft>
                <a:spcPct val="0"/>
              </a:spcAft>
              <a:buChar char="»"/>
              <a:tabLst>
                <a:tab pos="177800" algn="l"/>
              </a:tabLst>
              <a:defRPr sz="2000">
                <a:solidFill>
                  <a:schemeClr val="tx1"/>
                </a:solidFill>
                <a:latin typeface="Arial" charset="0"/>
              </a:defRPr>
            </a:lvl7pPr>
            <a:lvl8pPr marL="3429000" indent="-228600" defTabSz="457200" eaLnBrk="0" fontAlgn="base" hangingPunct="0">
              <a:spcBef>
                <a:spcPct val="20000"/>
              </a:spcBef>
              <a:spcAft>
                <a:spcPct val="0"/>
              </a:spcAft>
              <a:buChar char="»"/>
              <a:tabLst>
                <a:tab pos="177800" algn="l"/>
              </a:tabLst>
              <a:defRPr sz="2000">
                <a:solidFill>
                  <a:schemeClr val="tx1"/>
                </a:solidFill>
                <a:latin typeface="Arial" charset="0"/>
              </a:defRPr>
            </a:lvl8pPr>
            <a:lvl9pPr marL="3886200" indent="-228600" defTabSz="457200" eaLnBrk="0" fontAlgn="base" hangingPunct="0">
              <a:spcBef>
                <a:spcPct val="20000"/>
              </a:spcBef>
              <a:spcAft>
                <a:spcPct val="0"/>
              </a:spcAft>
              <a:buChar char="»"/>
              <a:tabLst>
                <a:tab pos="177800" algn="l"/>
              </a:tabLst>
              <a:defRPr sz="2000">
                <a:solidFill>
                  <a:schemeClr val="tx1"/>
                </a:solidFill>
                <a:latin typeface="Arial" charset="0"/>
              </a:defRPr>
            </a:lvl9pPr>
          </a:lstStyle>
          <a:p>
            <a:pPr algn="l" eaLnBrk="1" hangingPunct="1">
              <a:spcBef>
                <a:spcPct val="0"/>
              </a:spcBef>
              <a:spcAft>
                <a:spcPts val="600"/>
              </a:spcAft>
              <a:buFontTx/>
              <a:buNone/>
              <a:defRPr/>
            </a:pPr>
            <a:r>
              <a:rPr lang="da-DK" altLang="da-DK" sz="900" b="1"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Indsæt hjælpelinjer til placering af objekter</a:t>
            </a:r>
          </a:p>
          <a:p>
            <a:pPr algn="l" eaLnBrk="1" hangingPunct="1">
              <a:spcBef>
                <a:spcPct val="0"/>
              </a:spcBef>
              <a:spcAft>
                <a:spcPts val="240"/>
              </a:spcAft>
              <a:buFontTx/>
              <a:buNone/>
              <a:defRPr/>
            </a:pPr>
            <a:r>
              <a:rPr lang="da-DK" altLang="da-DK" sz="900" b="1"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1. </a:t>
            </a:r>
            <a:r>
              <a:rPr lang="da-DK" altLang="da-DK" sz="900"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Højreklik uden for slidet og vælg </a:t>
            </a:r>
            <a:r>
              <a:rPr lang="da-DK" altLang="da-DK" sz="900" b="1"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Gitter og hjælpelinjer</a:t>
            </a:r>
          </a:p>
          <a:p>
            <a:pPr algn="l" eaLnBrk="1" hangingPunct="1">
              <a:spcBef>
                <a:spcPct val="0"/>
              </a:spcBef>
              <a:spcAft>
                <a:spcPts val="240"/>
              </a:spcAft>
              <a:buFontTx/>
              <a:buNone/>
              <a:defRPr/>
            </a:pPr>
            <a:r>
              <a:rPr lang="da-DK" altLang="da-DK" sz="900" b="1"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2. </a:t>
            </a:r>
            <a:r>
              <a:rPr lang="da-DK" altLang="da-DK" sz="900"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Sæt kryds ved </a:t>
            </a:r>
            <a:r>
              <a:rPr lang="da-DK" altLang="da-DK" sz="900" b="1"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Vis tegnehjælpelinjer på skærmen</a:t>
            </a:r>
          </a:p>
          <a:p>
            <a:pPr algn="l" eaLnBrk="1" hangingPunct="1">
              <a:spcBef>
                <a:spcPct val="0"/>
              </a:spcBef>
              <a:spcAft>
                <a:spcPts val="240"/>
              </a:spcAft>
              <a:buFontTx/>
              <a:buNone/>
              <a:defRPr/>
            </a:pPr>
            <a:r>
              <a:rPr lang="da-DK" altLang="da-DK" sz="900" b="1"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3.</a:t>
            </a:r>
            <a:r>
              <a:rPr lang="da-DK" altLang="da-DK" sz="900"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 Vælg </a:t>
            </a:r>
            <a:r>
              <a:rPr lang="da-DK" altLang="da-DK" sz="900" b="1"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OK</a:t>
            </a:r>
          </a:p>
        </p:txBody>
      </p:sp>
      <p:grpSp>
        <p:nvGrpSpPr>
          <p:cNvPr id="18" name="Group 17"/>
          <p:cNvGrpSpPr/>
          <p:nvPr userDrawn="1"/>
        </p:nvGrpSpPr>
        <p:grpSpPr>
          <a:xfrm>
            <a:off x="-2196752" y="3952489"/>
            <a:ext cx="2046559" cy="2824883"/>
            <a:chOff x="-2196752" y="3952489"/>
            <a:chExt cx="2046559" cy="2824883"/>
          </a:xfrm>
        </p:grpSpPr>
        <p:grpSp>
          <p:nvGrpSpPr>
            <p:cNvPr id="25" name="Gruppe 24"/>
            <p:cNvGrpSpPr/>
            <p:nvPr userDrawn="1"/>
          </p:nvGrpSpPr>
          <p:grpSpPr>
            <a:xfrm>
              <a:off x="-2196752" y="3952489"/>
              <a:ext cx="2046559" cy="2824883"/>
              <a:chOff x="-2167432" y="3952489"/>
              <a:chExt cx="2046559" cy="2824883"/>
            </a:xfrm>
          </p:grpSpPr>
          <p:sp>
            <p:nvSpPr>
              <p:cNvPr id="20" name="Text Box 48"/>
              <p:cNvSpPr txBox="1">
                <a:spLocks noChangeArrowheads="1"/>
              </p:cNvSpPr>
              <p:nvPr/>
            </p:nvSpPr>
            <p:spPr bwMode="auto">
              <a:xfrm>
                <a:off x="-2167432" y="3952489"/>
                <a:ext cx="2046559" cy="1300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Aft>
                    <a:spcPts val="250"/>
                  </a:spcAft>
                  <a:defRPr/>
                </a:pPr>
                <a:r>
                  <a:rPr lang="da-DK" sz="900" b="1" noProof="1" smtClean="0">
                    <a:solidFill>
                      <a:schemeClr val="bg1">
                        <a:lumMod val="50000"/>
                      </a:schemeClr>
                    </a:solidFill>
                    <a:latin typeface="Arial" panose="020B0604020202020204" pitchFamily="34" charset="0"/>
                    <a:cs typeface="Arial" panose="020B0604020202020204" pitchFamily="34" charset="0"/>
                  </a:rPr>
                  <a:t>Indsætte Titel/beskrivelse og Navn</a:t>
                </a:r>
              </a:p>
              <a:p>
                <a:pPr algn="r" eaLnBrk="1" hangingPunct="1">
                  <a:spcAft>
                    <a:spcPts val="250"/>
                  </a:spcAft>
                  <a:defRPr/>
                </a:pPr>
                <a:r>
                  <a:rPr lang="da-DK" altLang="da-DK" sz="900" b="1" noProof="1" smtClean="0">
                    <a:solidFill>
                      <a:schemeClr val="bg1">
                        <a:lumMod val="50000"/>
                      </a:schemeClr>
                    </a:solidFill>
                    <a:latin typeface="Arial" panose="020B0604020202020204" pitchFamily="34" charset="0"/>
                    <a:cs typeface="Arial" panose="020B0604020202020204" pitchFamily="34" charset="0"/>
                  </a:rPr>
                  <a:t>1. </a:t>
                </a:r>
                <a:r>
                  <a:rPr lang="da-DK" altLang="da-DK" sz="900" noProof="1" smtClean="0">
                    <a:solidFill>
                      <a:schemeClr val="bg1">
                        <a:lumMod val="50000"/>
                      </a:schemeClr>
                    </a:solidFill>
                    <a:latin typeface="Arial" panose="020B0604020202020204" pitchFamily="34" charset="0"/>
                    <a:cs typeface="Arial" panose="020B0604020202020204" pitchFamily="34" charset="0"/>
                  </a:rPr>
                  <a:t>Vælg </a:t>
                </a:r>
                <a:r>
                  <a:rPr lang="da-DK" altLang="da-DK" sz="900" b="1" noProof="1" smtClean="0">
                    <a:solidFill>
                      <a:schemeClr val="bg1">
                        <a:lumMod val="50000"/>
                      </a:schemeClr>
                    </a:solidFill>
                    <a:latin typeface="Arial" panose="020B0604020202020204" pitchFamily="34" charset="0"/>
                    <a:cs typeface="Arial" panose="020B0604020202020204" pitchFamily="34" charset="0"/>
                  </a:rPr>
                  <a:t>Indsæt</a:t>
                </a:r>
                <a:r>
                  <a:rPr lang="da-DK" altLang="da-DK" sz="900" noProof="1" smtClean="0">
                    <a:solidFill>
                      <a:schemeClr val="bg1">
                        <a:lumMod val="50000"/>
                      </a:schemeClr>
                    </a:solidFill>
                    <a:latin typeface="Arial" panose="020B0604020202020204" pitchFamily="34" charset="0"/>
                    <a:cs typeface="Arial" panose="020B0604020202020204" pitchFamily="34" charset="0"/>
                  </a:rPr>
                  <a:t> i topmenuen </a:t>
                </a:r>
              </a:p>
              <a:p>
                <a:pPr algn="r" eaLnBrk="1" hangingPunct="1">
                  <a:spcAft>
                    <a:spcPts val="250"/>
                  </a:spcAft>
                  <a:defRPr/>
                </a:pPr>
                <a:r>
                  <a:rPr lang="da-DK" altLang="da-DK" sz="900" b="1" noProof="1" smtClean="0">
                    <a:solidFill>
                      <a:schemeClr val="bg1">
                        <a:lumMod val="50000"/>
                      </a:schemeClr>
                    </a:solidFill>
                    <a:latin typeface="Arial" panose="020B0604020202020204" pitchFamily="34" charset="0"/>
                    <a:cs typeface="Arial" panose="020B0604020202020204" pitchFamily="34" charset="0"/>
                  </a:rPr>
                  <a:t>2. </a:t>
                </a:r>
                <a:r>
                  <a:rPr lang="da-DK" altLang="da-DK" sz="900" noProof="1" smtClean="0">
                    <a:solidFill>
                      <a:schemeClr val="bg1">
                        <a:lumMod val="50000"/>
                      </a:schemeClr>
                    </a:solidFill>
                    <a:latin typeface="Arial" panose="020B0604020202020204" pitchFamily="34" charset="0"/>
                    <a:cs typeface="Arial" panose="020B0604020202020204" pitchFamily="34" charset="0"/>
                  </a:rPr>
                  <a:t>Vælg </a:t>
                </a:r>
                <a:r>
                  <a:rPr lang="da-DK" altLang="da-DK" sz="900" b="1" noProof="1" smtClean="0">
                    <a:solidFill>
                      <a:schemeClr val="bg1">
                        <a:lumMod val="50000"/>
                      </a:schemeClr>
                    </a:solidFill>
                    <a:latin typeface="Arial" panose="020B0604020202020204" pitchFamily="34" charset="0"/>
                    <a:cs typeface="Arial" panose="020B0604020202020204" pitchFamily="34" charset="0"/>
                  </a:rPr>
                  <a:t>Sidehoved og Sidefod</a:t>
                </a:r>
              </a:p>
              <a:p>
                <a:pPr algn="r" eaLnBrk="1" hangingPunct="1">
                  <a:spcAft>
                    <a:spcPts val="250"/>
                  </a:spcAft>
                  <a:defRPr/>
                </a:pPr>
                <a:r>
                  <a:rPr lang="da-DK" sz="900" b="1" noProof="1" smtClean="0">
                    <a:solidFill>
                      <a:schemeClr val="bg1">
                        <a:lumMod val="50000"/>
                      </a:schemeClr>
                    </a:solidFill>
                    <a:latin typeface="Arial" panose="020B0604020202020204" pitchFamily="34" charset="0"/>
                    <a:cs typeface="Arial" panose="020B0604020202020204" pitchFamily="34" charset="0"/>
                  </a:rPr>
                  <a:t>3. </a:t>
                </a:r>
                <a:r>
                  <a:rPr lang="da-DK" sz="900" noProof="1" smtClean="0">
                    <a:solidFill>
                      <a:schemeClr val="bg1">
                        <a:lumMod val="50000"/>
                      </a:schemeClr>
                    </a:solidFill>
                    <a:latin typeface="Arial" panose="020B0604020202020204" pitchFamily="34" charset="0"/>
                    <a:cs typeface="Arial" panose="020B0604020202020204" pitchFamily="34" charset="0"/>
                  </a:rPr>
                  <a:t>Indtast</a:t>
                </a:r>
                <a:r>
                  <a:rPr lang="da-DK" sz="900" baseline="0" noProof="1" smtClean="0">
                    <a:solidFill>
                      <a:schemeClr val="bg1">
                        <a:lumMod val="50000"/>
                      </a:schemeClr>
                    </a:solidFill>
                    <a:latin typeface="Arial" panose="020B0604020202020204" pitchFamily="34" charset="0"/>
                    <a:cs typeface="Arial" panose="020B0604020202020204" pitchFamily="34" charset="0"/>
                  </a:rPr>
                  <a:t> dit navn, hvor der står </a:t>
                </a:r>
                <a:r>
                  <a:rPr lang="da-DK" sz="900" b="1" baseline="0" noProof="1" smtClean="0">
                    <a:solidFill>
                      <a:schemeClr val="bg1">
                        <a:lumMod val="50000"/>
                      </a:schemeClr>
                    </a:solidFill>
                    <a:latin typeface="Arial" panose="020B0604020202020204" pitchFamily="34" charset="0"/>
                    <a:cs typeface="Arial" panose="020B0604020202020204" pitchFamily="34" charset="0"/>
                  </a:rPr>
                  <a:t>Navn</a:t>
                </a:r>
                <a:endParaRPr lang="da-DK" sz="900" b="1" noProof="1" smtClean="0">
                  <a:solidFill>
                    <a:schemeClr val="bg1">
                      <a:lumMod val="50000"/>
                    </a:schemeClr>
                  </a:solidFill>
                  <a:latin typeface="Arial" panose="020B0604020202020204" pitchFamily="34" charset="0"/>
                  <a:cs typeface="Arial" panose="020B0604020202020204" pitchFamily="34" charset="0"/>
                </a:endParaRPr>
              </a:p>
              <a:p>
                <a:pPr algn="r" eaLnBrk="1" hangingPunct="1">
                  <a:spcAft>
                    <a:spcPts val="250"/>
                  </a:spcAft>
                  <a:defRPr/>
                </a:pPr>
                <a:r>
                  <a:rPr lang="da-DK" sz="900" b="1" noProof="1" smtClean="0">
                    <a:solidFill>
                      <a:schemeClr val="bg1">
                        <a:lumMod val="50000"/>
                      </a:schemeClr>
                    </a:solidFill>
                    <a:latin typeface="Arial" panose="020B0604020202020204" pitchFamily="34" charset="0"/>
                    <a:cs typeface="Arial" panose="020B0604020202020204" pitchFamily="34" charset="0"/>
                  </a:rPr>
                  <a:t>4. </a:t>
                </a:r>
                <a:r>
                  <a:rPr lang="da-DK" sz="900" noProof="1" smtClean="0">
                    <a:solidFill>
                      <a:schemeClr val="bg1">
                        <a:lumMod val="50000"/>
                      </a:schemeClr>
                    </a:solidFill>
                    <a:latin typeface="Arial" panose="020B0604020202020204" pitchFamily="34" charset="0"/>
                    <a:cs typeface="Arial" panose="020B0604020202020204" pitchFamily="34" charset="0"/>
                  </a:rPr>
                  <a:t>Indsæt Titel/beskrivelse</a:t>
                </a:r>
                <a:r>
                  <a:rPr lang="da-DK" sz="900" baseline="0" noProof="1" smtClean="0">
                    <a:solidFill>
                      <a:schemeClr val="bg1">
                        <a:lumMod val="50000"/>
                      </a:schemeClr>
                    </a:solidFill>
                    <a:latin typeface="Arial" panose="020B0604020202020204" pitchFamily="34" charset="0"/>
                    <a:cs typeface="Arial" panose="020B0604020202020204" pitchFamily="34" charset="0"/>
                  </a:rPr>
                  <a:t> hvor der står </a:t>
                </a:r>
                <a:r>
                  <a:rPr lang="da-DK" sz="900" b="1" kern="1200" noProof="1" smtClean="0">
                    <a:solidFill>
                      <a:schemeClr val="bg1">
                        <a:lumMod val="50000"/>
                      </a:schemeClr>
                    </a:solidFill>
                    <a:latin typeface="Arial" panose="020B0604020202020204" pitchFamily="34" charset="0"/>
                    <a:ea typeface="+mn-ea"/>
                    <a:cs typeface="Arial" panose="020B0604020202020204" pitchFamily="34" charset="0"/>
                  </a:rPr>
                  <a:t>Titel/beskrivelse</a:t>
                </a:r>
                <a:endParaRPr lang="da-DK" sz="900" b="1" noProof="1" smtClean="0">
                  <a:solidFill>
                    <a:schemeClr val="bg1">
                      <a:lumMod val="50000"/>
                    </a:schemeClr>
                  </a:solidFill>
                  <a:latin typeface="Arial" panose="020B0604020202020204" pitchFamily="34" charset="0"/>
                  <a:cs typeface="Arial" panose="020B0604020202020204" pitchFamily="34" charset="0"/>
                </a:endParaRPr>
              </a:p>
              <a:p>
                <a:pPr algn="r" eaLnBrk="1" hangingPunct="1">
                  <a:spcAft>
                    <a:spcPts val="250"/>
                  </a:spcAft>
                  <a:defRPr/>
                </a:pPr>
                <a:r>
                  <a:rPr lang="da-DK" sz="900" b="1" noProof="1" smtClean="0">
                    <a:solidFill>
                      <a:schemeClr val="bg1">
                        <a:lumMod val="50000"/>
                      </a:schemeClr>
                    </a:solidFill>
                    <a:latin typeface="Arial" panose="020B0604020202020204" pitchFamily="34" charset="0"/>
                    <a:cs typeface="Arial" panose="020B0604020202020204" pitchFamily="34" charset="0"/>
                  </a:rPr>
                  <a:t>5. </a:t>
                </a:r>
                <a:r>
                  <a:rPr lang="da-DK" sz="900" noProof="1" smtClean="0">
                    <a:solidFill>
                      <a:schemeClr val="bg1">
                        <a:lumMod val="50000"/>
                      </a:schemeClr>
                    </a:solidFill>
                    <a:latin typeface="Arial" panose="020B0604020202020204" pitchFamily="34" charset="0"/>
                    <a:cs typeface="Arial" panose="020B0604020202020204" pitchFamily="34" charset="0"/>
                  </a:rPr>
                  <a:t>Vælg </a:t>
                </a:r>
                <a:r>
                  <a:rPr lang="da-DK" sz="900" b="1" noProof="1" smtClean="0">
                    <a:solidFill>
                      <a:schemeClr val="bg1">
                        <a:lumMod val="50000"/>
                      </a:schemeClr>
                    </a:solidFill>
                    <a:latin typeface="Arial" panose="020B0604020202020204" pitchFamily="34" charset="0"/>
                    <a:cs typeface="Arial" panose="020B0604020202020204" pitchFamily="34" charset="0"/>
                  </a:rPr>
                  <a:t>Anvend på alle </a:t>
                </a:r>
                <a:r>
                  <a:rPr lang="da-DK" sz="900" noProof="1" smtClean="0">
                    <a:solidFill>
                      <a:schemeClr val="bg1">
                        <a:lumMod val="50000"/>
                      </a:schemeClr>
                    </a:solidFill>
                    <a:latin typeface="Arial" panose="020B0604020202020204" pitchFamily="34" charset="0"/>
                    <a:cs typeface="Arial" panose="020B0604020202020204" pitchFamily="34" charset="0"/>
                  </a:rPr>
                  <a:t>eller </a:t>
                </a:r>
                <a:r>
                  <a:rPr lang="da-DK" sz="900" b="1" noProof="1" smtClean="0">
                    <a:solidFill>
                      <a:schemeClr val="bg1">
                        <a:lumMod val="50000"/>
                      </a:schemeClr>
                    </a:solidFill>
                    <a:latin typeface="Arial" panose="020B0604020202020204" pitchFamily="34" charset="0"/>
                    <a:cs typeface="Arial" panose="020B0604020202020204" pitchFamily="34" charset="0"/>
                  </a:rPr>
                  <a:t>Anvend</a:t>
                </a:r>
                <a:r>
                  <a:rPr lang="da-DK" sz="900" noProof="1" smtClean="0">
                    <a:solidFill>
                      <a:schemeClr val="bg1">
                        <a:lumMod val="50000"/>
                      </a:schemeClr>
                    </a:solidFill>
                    <a:latin typeface="Arial" panose="020B0604020202020204" pitchFamily="34" charset="0"/>
                    <a:cs typeface="Arial" panose="020B0604020202020204" pitchFamily="34" charset="0"/>
                  </a:rPr>
                  <a:t> hvis det kun skal være på et enkel slide</a:t>
                </a:r>
              </a:p>
            </p:txBody>
          </p:sp>
          <p:grpSp>
            <p:nvGrpSpPr>
              <p:cNvPr id="9" name="Gruppe 8"/>
              <p:cNvGrpSpPr/>
              <p:nvPr userDrawn="1"/>
            </p:nvGrpSpPr>
            <p:grpSpPr>
              <a:xfrm>
                <a:off x="-2167432" y="5314312"/>
                <a:ext cx="2046559" cy="1463060"/>
                <a:chOff x="-2364901" y="4975472"/>
                <a:chExt cx="2046559" cy="1463060"/>
              </a:xfrm>
            </p:grpSpPr>
            <p:pic>
              <p:nvPicPr>
                <p:cNvPr id="2" name="Billede 1"/>
                <p:cNvPicPr>
                  <a:picLocks noChangeAspect="1"/>
                </p:cNvPicPr>
                <p:nvPr userDrawn="1"/>
              </p:nvPicPr>
              <p:blipFill>
                <a:blip r:embed="rId2"/>
                <a:stretch>
                  <a:fillRect/>
                </a:stretch>
              </p:blipFill>
              <p:spPr>
                <a:xfrm>
                  <a:off x="-2364901" y="4975472"/>
                  <a:ext cx="2046559" cy="1463060"/>
                </a:xfrm>
                <a:prstGeom prst="rect">
                  <a:avLst/>
                </a:prstGeom>
              </p:spPr>
            </p:pic>
            <p:sp>
              <p:nvSpPr>
                <p:cNvPr id="7" name="Rektangel 6"/>
                <p:cNvSpPr/>
                <p:nvPr userDrawn="1"/>
              </p:nvSpPr>
              <p:spPr>
                <a:xfrm>
                  <a:off x="-2157169" y="5721682"/>
                  <a:ext cx="1364573" cy="108100"/>
                </a:xfrm>
                <a:prstGeom prst="rect">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da-DK" dirty="0" smtClean="0"/>
                </a:p>
              </p:txBody>
            </p:sp>
            <p:sp>
              <p:nvSpPr>
                <p:cNvPr id="23" name="Rektangel 22"/>
                <p:cNvSpPr/>
                <p:nvPr userDrawn="1"/>
              </p:nvSpPr>
              <p:spPr>
                <a:xfrm>
                  <a:off x="-2202172" y="5952717"/>
                  <a:ext cx="1409576" cy="104575"/>
                </a:xfrm>
                <a:prstGeom prst="rect">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da-DK" dirty="0" smtClean="0"/>
                </a:p>
              </p:txBody>
            </p:sp>
          </p:grpSp>
        </p:grpSp>
        <p:pic>
          <p:nvPicPr>
            <p:cNvPr id="24" name="Billede 1"/>
            <p:cNvPicPr>
              <a:picLocks noChangeAspect="1"/>
            </p:cNvPicPr>
            <p:nvPr userDrawn="1"/>
          </p:nvPicPr>
          <p:blipFill rotWithShape="1">
            <a:blip r:embed="rId2"/>
            <a:srcRect l="6362" t="63226" r="91404" b="33649"/>
            <a:stretch/>
          </p:blipFill>
          <p:spPr>
            <a:xfrm>
              <a:off x="-2072073" y="6166241"/>
              <a:ext cx="45719" cy="45719"/>
            </a:xfrm>
            <a:prstGeom prst="rect">
              <a:avLst/>
            </a:prstGeom>
          </p:spPr>
        </p:pic>
      </p:grpSp>
      <p:grpSp>
        <p:nvGrpSpPr>
          <p:cNvPr id="26" name="Logo"/>
          <p:cNvGrpSpPr/>
          <p:nvPr userDrawn="1"/>
        </p:nvGrpSpPr>
        <p:grpSpPr>
          <a:xfrm>
            <a:off x="457200" y="1584000"/>
            <a:ext cx="687600" cy="687600"/>
            <a:chOff x="457200" y="5718575"/>
            <a:chExt cx="687600" cy="687600"/>
          </a:xfrm>
        </p:grpSpPr>
        <p:pic>
          <p:nvPicPr>
            <p:cNvPr id="27" name="Logo H"/>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57200" y="5718575"/>
              <a:ext cx="687600" cy="687600"/>
            </a:xfrm>
            <a:prstGeom prst="rect">
              <a:avLst/>
            </a:prstGeom>
          </p:spPr>
        </p:pic>
        <p:pic>
          <p:nvPicPr>
            <p:cNvPr id="28" name="Region"/>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13732" y="5763982"/>
              <a:ext cx="116417" cy="594784"/>
            </a:xfrm>
            <a:prstGeom prst="rect">
              <a:avLst/>
            </a:prstGeom>
          </p:spPr>
        </p:pic>
      </p:grpSp>
      <p:pic>
        <p:nvPicPr>
          <p:cNvPr id="29" name="Billede 28"/>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5940153" y="10191"/>
            <a:ext cx="3195839" cy="808586"/>
          </a:xfrm>
          <a:prstGeom prst="rect">
            <a:avLst/>
          </a:prstGeom>
        </p:spPr>
      </p:pic>
    </p:spTree>
    <p:extLst>
      <p:ext uri="{BB962C8B-B14F-4D97-AF65-F5344CB8AC3E}">
        <p14:creationId xmlns:p14="http://schemas.microsoft.com/office/powerpoint/2010/main" val="197394076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lut ">
    <p:spTree>
      <p:nvGrpSpPr>
        <p:cNvPr id="1" name=""/>
        <p:cNvGrpSpPr/>
        <p:nvPr/>
      </p:nvGrpSpPr>
      <p:grpSpPr>
        <a:xfrm>
          <a:off x="0" y="0"/>
          <a:ext cx="0" cy="0"/>
          <a:chOff x="0" y="0"/>
          <a:chExt cx="0" cy="0"/>
        </a:xfrm>
      </p:grpSpPr>
      <p:sp>
        <p:nvSpPr>
          <p:cNvPr id="8" name="Rektangel 7"/>
          <p:cNvSpPr/>
          <p:nvPr userDrawn="1"/>
        </p:nvSpPr>
        <p:spPr>
          <a:xfrm>
            <a:off x="611560" y="0"/>
            <a:ext cx="8532007"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9" name="Rektangel 8"/>
          <p:cNvSpPr/>
          <p:nvPr userDrawn="1"/>
        </p:nvSpPr>
        <p:spPr>
          <a:xfrm>
            <a:off x="8460000" y="1"/>
            <a:ext cx="68356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10" name="Rektangel 9"/>
          <p:cNvSpPr/>
          <p:nvPr userDrawn="1"/>
        </p:nvSpPr>
        <p:spPr>
          <a:xfrm>
            <a:off x="0" y="0"/>
            <a:ext cx="683568" cy="6858197"/>
          </a:xfrm>
          <a:prstGeom prst="rect">
            <a:avLst/>
          </a:prstGeom>
          <a:solidFill>
            <a:srgbClr val="1F4A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2" name="Titel 1"/>
          <p:cNvSpPr>
            <a:spLocks noGrp="1"/>
          </p:cNvSpPr>
          <p:nvPr>
            <p:ph type="title" hasCustomPrompt="1"/>
          </p:nvPr>
        </p:nvSpPr>
        <p:spPr>
          <a:xfrm>
            <a:off x="1371600" y="1016732"/>
            <a:ext cx="7086600" cy="1312131"/>
          </a:xfrm>
        </p:spPr>
        <p:txBody>
          <a:bodyPr/>
          <a:lstStyle>
            <a:lvl1pPr>
              <a:lnSpc>
                <a:spcPct val="85000"/>
              </a:lnSpc>
              <a:defRPr>
                <a:solidFill>
                  <a:schemeClr val="bg1"/>
                </a:solidFill>
              </a:defRPr>
            </a:lvl1pPr>
          </a:lstStyle>
          <a:p>
            <a:r>
              <a:rPr lang="da-DK" dirty="0" smtClean="0"/>
              <a:t>Overskrift 27pt i to eller flere linjer </a:t>
            </a:r>
            <a:br>
              <a:rPr lang="da-DK" dirty="0" smtClean="0"/>
            </a:br>
            <a:r>
              <a:rPr lang="da-DK" dirty="0" smtClean="0"/>
              <a:t>teksten vokser opad</a:t>
            </a:r>
            <a:endParaRPr lang="da-DK" dirty="0"/>
          </a:p>
        </p:txBody>
      </p:sp>
      <p:sp>
        <p:nvSpPr>
          <p:cNvPr id="11" name="Pladsholder til tekst 2"/>
          <p:cNvSpPr>
            <a:spLocks noGrp="1"/>
          </p:cNvSpPr>
          <p:nvPr>
            <p:ph type="body" sz="quarter" idx="15" hasCustomPrompt="1"/>
          </p:nvPr>
        </p:nvSpPr>
        <p:spPr>
          <a:xfrm>
            <a:off x="1368000" y="2585610"/>
            <a:ext cx="2995611" cy="648000"/>
          </a:xfrm>
        </p:spPr>
        <p:txBody>
          <a:bodyPr/>
          <a:lstStyle>
            <a:lvl1pPr marL="0" indent="0">
              <a:lnSpc>
                <a:spcPct val="85000"/>
              </a:lnSpc>
              <a:buNone/>
              <a:defRPr sz="1600" baseline="0">
                <a:solidFill>
                  <a:schemeClr val="bg1"/>
                </a:solidFill>
              </a:defRPr>
            </a:lvl1pPr>
            <a:lvl2pPr>
              <a:defRPr sz="1800">
                <a:solidFill>
                  <a:schemeClr val="bg1"/>
                </a:solidFill>
              </a:defRPr>
            </a:lvl2pPr>
            <a:lvl3pPr marL="324000">
              <a:defRPr sz="1600">
                <a:solidFill>
                  <a:schemeClr val="bg1"/>
                </a:solidFill>
              </a:defRPr>
            </a:lvl3pPr>
            <a:lvl4pPr marL="540000">
              <a:defRPr lang="da-DK" sz="1400" kern="1200" dirty="0" smtClean="0">
                <a:solidFill>
                  <a:schemeClr val="bg1"/>
                </a:solidFill>
                <a:latin typeface="+mn-lt"/>
                <a:ea typeface="+mn-ea"/>
                <a:cs typeface="+mn-cs"/>
              </a:defRPr>
            </a:lvl4pPr>
            <a:lvl5pPr marL="720000" indent="-90000">
              <a:defRPr sz="1200">
                <a:solidFill>
                  <a:schemeClr val="bg1"/>
                </a:solidFill>
              </a:defRPr>
            </a:lvl5pPr>
          </a:lstStyle>
          <a:p>
            <a:pPr lvl="0"/>
            <a:r>
              <a:rPr lang="da-DK" dirty="0" smtClean="0"/>
              <a:t>Tak tekst 16pt i to eller max 3 linjer</a:t>
            </a:r>
          </a:p>
        </p:txBody>
      </p:sp>
      <p:sp>
        <p:nvSpPr>
          <p:cNvPr id="17" name="Pladsholder til tekst 3"/>
          <p:cNvSpPr>
            <a:spLocks noGrp="1"/>
          </p:cNvSpPr>
          <p:nvPr>
            <p:ph type="body" sz="quarter" idx="16" hasCustomPrompt="1"/>
          </p:nvPr>
        </p:nvSpPr>
        <p:spPr>
          <a:xfrm>
            <a:off x="1368000" y="3490922"/>
            <a:ext cx="2995611" cy="648000"/>
          </a:xfrm>
        </p:spPr>
        <p:txBody>
          <a:bodyPr/>
          <a:lstStyle>
            <a:lvl1pPr marL="0" indent="0">
              <a:lnSpc>
                <a:spcPct val="85000"/>
              </a:lnSpc>
              <a:buNone/>
              <a:defRPr sz="1600">
                <a:solidFill>
                  <a:schemeClr val="bg1"/>
                </a:solidFill>
              </a:defRPr>
            </a:lvl1pPr>
            <a:lvl2pPr>
              <a:defRPr sz="1800">
                <a:solidFill>
                  <a:schemeClr val="bg1"/>
                </a:solidFill>
              </a:defRPr>
            </a:lvl2pPr>
            <a:lvl3pPr marL="324000">
              <a:defRPr sz="1600">
                <a:solidFill>
                  <a:schemeClr val="bg1"/>
                </a:solidFill>
              </a:defRPr>
            </a:lvl3pPr>
            <a:lvl4pPr marL="540000">
              <a:defRPr lang="da-DK" sz="1400" kern="1200" dirty="0" smtClean="0">
                <a:solidFill>
                  <a:schemeClr val="bg1"/>
                </a:solidFill>
                <a:latin typeface="+mn-lt"/>
                <a:ea typeface="+mn-ea"/>
                <a:cs typeface="+mn-cs"/>
              </a:defRPr>
            </a:lvl4pPr>
            <a:lvl5pPr marL="720000" indent="-90000">
              <a:defRPr sz="1200">
                <a:solidFill>
                  <a:schemeClr val="bg1"/>
                </a:solidFill>
              </a:defRPr>
            </a:lvl5pPr>
          </a:lstStyle>
          <a:p>
            <a:pPr lvl="0"/>
            <a:r>
              <a:rPr lang="da-DK" dirty="0" smtClean="0"/>
              <a:t>Tak tekst 16pt i to eller max 3 linjer</a:t>
            </a:r>
          </a:p>
        </p:txBody>
      </p:sp>
      <p:sp>
        <p:nvSpPr>
          <p:cNvPr id="18" name="Pladsholder til tekst 4"/>
          <p:cNvSpPr>
            <a:spLocks noGrp="1"/>
          </p:cNvSpPr>
          <p:nvPr>
            <p:ph type="body" sz="quarter" idx="17" hasCustomPrompt="1"/>
          </p:nvPr>
        </p:nvSpPr>
        <p:spPr>
          <a:xfrm>
            <a:off x="4654765" y="2584800"/>
            <a:ext cx="2995611" cy="648000"/>
          </a:xfrm>
        </p:spPr>
        <p:txBody>
          <a:bodyPr/>
          <a:lstStyle>
            <a:lvl1pPr marL="0" indent="0">
              <a:lnSpc>
                <a:spcPct val="85000"/>
              </a:lnSpc>
              <a:buNone/>
              <a:defRPr sz="1600">
                <a:solidFill>
                  <a:schemeClr val="bg1"/>
                </a:solidFill>
              </a:defRPr>
            </a:lvl1pPr>
            <a:lvl2pPr>
              <a:defRPr sz="1800">
                <a:solidFill>
                  <a:schemeClr val="bg1"/>
                </a:solidFill>
              </a:defRPr>
            </a:lvl2pPr>
            <a:lvl3pPr marL="324000">
              <a:defRPr sz="1600">
                <a:solidFill>
                  <a:schemeClr val="bg1"/>
                </a:solidFill>
              </a:defRPr>
            </a:lvl3pPr>
            <a:lvl4pPr marL="540000">
              <a:defRPr lang="da-DK" sz="1400" kern="1200" dirty="0" smtClean="0">
                <a:solidFill>
                  <a:schemeClr val="bg1"/>
                </a:solidFill>
                <a:latin typeface="+mn-lt"/>
                <a:ea typeface="+mn-ea"/>
                <a:cs typeface="+mn-cs"/>
              </a:defRPr>
            </a:lvl4pPr>
            <a:lvl5pPr marL="720000" indent="-90000">
              <a:defRPr sz="1200">
                <a:solidFill>
                  <a:schemeClr val="bg1"/>
                </a:solidFill>
              </a:defRPr>
            </a:lvl5pPr>
          </a:lstStyle>
          <a:p>
            <a:pPr lvl="0"/>
            <a:r>
              <a:rPr lang="da-DK" dirty="0" smtClean="0"/>
              <a:t>Tak tekst 16pt i to eller max 3 linjer</a:t>
            </a:r>
          </a:p>
        </p:txBody>
      </p:sp>
      <p:sp>
        <p:nvSpPr>
          <p:cNvPr id="19" name="Pladsholder til tekst5"/>
          <p:cNvSpPr>
            <a:spLocks noGrp="1"/>
          </p:cNvSpPr>
          <p:nvPr>
            <p:ph type="body" sz="quarter" idx="18" hasCustomPrompt="1"/>
          </p:nvPr>
        </p:nvSpPr>
        <p:spPr>
          <a:xfrm>
            <a:off x="4654765" y="3492000"/>
            <a:ext cx="2995611" cy="648000"/>
          </a:xfrm>
        </p:spPr>
        <p:txBody>
          <a:bodyPr/>
          <a:lstStyle>
            <a:lvl1pPr marL="0" indent="0">
              <a:lnSpc>
                <a:spcPct val="85000"/>
              </a:lnSpc>
              <a:buNone/>
              <a:defRPr sz="1600">
                <a:solidFill>
                  <a:schemeClr val="bg1"/>
                </a:solidFill>
              </a:defRPr>
            </a:lvl1pPr>
            <a:lvl2pPr>
              <a:defRPr sz="1800">
                <a:solidFill>
                  <a:schemeClr val="bg1"/>
                </a:solidFill>
              </a:defRPr>
            </a:lvl2pPr>
            <a:lvl3pPr marL="324000">
              <a:defRPr sz="1600">
                <a:solidFill>
                  <a:schemeClr val="bg1"/>
                </a:solidFill>
              </a:defRPr>
            </a:lvl3pPr>
            <a:lvl4pPr marL="540000">
              <a:defRPr lang="da-DK" sz="1400" kern="1200" dirty="0" smtClean="0">
                <a:solidFill>
                  <a:schemeClr val="bg1"/>
                </a:solidFill>
                <a:latin typeface="+mn-lt"/>
                <a:ea typeface="+mn-ea"/>
                <a:cs typeface="+mn-cs"/>
              </a:defRPr>
            </a:lvl4pPr>
            <a:lvl5pPr marL="720000" indent="-90000">
              <a:defRPr sz="1200">
                <a:solidFill>
                  <a:schemeClr val="bg1"/>
                </a:solidFill>
              </a:defRPr>
            </a:lvl5pPr>
          </a:lstStyle>
          <a:p>
            <a:pPr lvl="0"/>
            <a:r>
              <a:rPr lang="da-DK" dirty="0" smtClean="0"/>
              <a:t>Tak tekst 16pt i to eller max 3 linjer</a:t>
            </a:r>
          </a:p>
        </p:txBody>
      </p:sp>
      <p:sp>
        <p:nvSpPr>
          <p:cNvPr id="4" name="Pladsholder til dato 3"/>
          <p:cNvSpPr>
            <a:spLocks noGrp="1"/>
          </p:cNvSpPr>
          <p:nvPr>
            <p:ph type="dt" sz="half" idx="10"/>
          </p:nvPr>
        </p:nvSpPr>
        <p:spPr/>
        <p:txBody>
          <a:bodyPr/>
          <a:lstStyle/>
          <a:p>
            <a:r>
              <a:rPr lang="da-DK" smtClean="0"/>
              <a:t>Bispebjerg and Frederiksberg Hospital, University of Copenhagen</a:t>
            </a:r>
            <a:endParaRPr lang="da-DK" dirty="0"/>
          </a:p>
        </p:txBody>
      </p:sp>
      <p:sp>
        <p:nvSpPr>
          <p:cNvPr id="5" name="Pladsholder til sidefod 4"/>
          <p:cNvSpPr>
            <a:spLocks noGrp="1"/>
          </p:cNvSpPr>
          <p:nvPr>
            <p:ph type="ftr" sz="quarter" idx="11"/>
          </p:nvPr>
        </p:nvSpPr>
        <p:spPr/>
        <p:txBody>
          <a:bodyPr/>
          <a:lstStyle/>
          <a:p>
            <a:r>
              <a:rPr lang="da-DK" smtClean="0"/>
              <a:t>Titel/beskrivelse (Sidehoved/fod)</a:t>
            </a:r>
            <a:endParaRPr lang="da-DK" dirty="0"/>
          </a:p>
        </p:txBody>
      </p:sp>
      <p:sp>
        <p:nvSpPr>
          <p:cNvPr id="6" name="Pladsholder til diasnummer 5"/>
          <p:cNvSpPr>
            <a:spLocks noGrp="1"/>
          </p:cNvSpPr>
          <p:nvPr>
            <p:ph type="sldNum" sz="quarter" idx="12"/>
          </p:nvPr>
        </p:nvSpPr>
        <p:spPr/>
        <p:txBody>
          <a:bodyPr/>
          <a:lstStyle/>
          <a:p>
            <a:fld id="{667EC89C-17A0-4E64-A6D2-B825673CEEDF}" type="slidenum">
              <a:rPr lang="da-DK" smtClean="0"/>
              <a:t>‹nr.›</a:t>
            </a:fld>
            <a:endParaRPr lang="da-DK" dirty="0"/>
          </a:p>
        </p:txBody>
      </p:sp>
      <p:sp>
        <p:nvSpPr>
          <p:cNvPr id="20" name="Pladsholder til tekst 3"/>
          <p:cNvSpPr>
            <a:spLocks noGrp="1"/>
          </p:cNvSpPr>
          <p:nvPr>
            <p:ph type="body" sz="quarter" idx="13" hasCustomPrompt="1"/>
          </p:nvPr>
        </p:nvSpPr>
        <p:spPr>
          <a:xfrm>
            <a:off x="1371600" y="406260"/>
            <a:ext cx="3659188" cy="358444"/>
          </a:xfrm>
        </p:spPr>
        <p:txBody>
          <a:bodyPr/>
          <a:lstStyle>
            <a:lvl1pPr marL="0" indent="0">
              <a:buNone/>
              <a:defRPr lang="da-DK" sz="1200" b="1" kern="1200" dirty="0">
                <a:solidFill>
                  <a:srgbClr val="B3B3B3"/>
                </a:solidFill>
                <a:latin typeface="+mn-lt"/>
                <a:ea typeface="+mn-ea"/>
                <a:cs typeface="+mn-cs"/>
              </a:defRPr>
            </a:lvl1pPr>
          </a:lstStyle>
          <a:p>
            <a:pPr lvl="0"/>
            <a:r>
              <a:rPr lang="da-DK" dirty="0" smtClean="0"/>
              <a:t>Evt. center/afdeling/enhed skrives her</a:t>
            </a:r>
            <a:endParaRPr lang="da-DK" dirty="0"/>
          </a:p>
        </p:txBody>
      </p:sp>
      <p:sp>
        <p:nvSpPr>
          <p:cNvPr id="21" name="Tekstfelt 4"/>
          <p:cNvSpPr txBox="1"/>
          <p:nvPr userDrawn="1"/>
        </p:nvSpPr>
        <p:spPr>
          <a:xfrm>
            <a:off x="1371600" y="207098"/>
            <a:ext cx="3200400" cy="215444"/>
          </a:xfrm>
          <a:prstGeom prst="rect">
            <a:avLst/>
          </a:prstGeom>
          <a:noFill/>
        </p:spPr>
        <p:txBody>
          <a:bodyPr wrap="square" lIns="0" tIns="0" rIns="0" bIns="0" rtlCol="0">
            <a:noAutofit/>
          </a:bodyPr>
          <a:lstStyle/>
          <a:p>
            <a:r>
              <a:rPr lang="da-DK" sz="1200" b="1" noProof="0" dirty="0" smtClean="0">
                <a:solidFill>
                  <a:schemeClr val="bg1"/>
                </a:solidFill>
              </a:rPr>
              <a:t>Bispebjerg and Frederiksberg Hospitaler</a:t>
            </a:r>
          </a:p>
        </p:txBody>
      </p:sp>
      <p:grpSp>
        <p:nvGrpSpPr>
          <p:cNvPr id="22" name="Logo"/>
          <p:cNvGrpSpPr/>
          <p:nvPr userDrawn="1"/>
        </p:nvGrpSpPr>
        <p:grpSpPr>
          <a:xfrm>
            <a:off x="457200" y="4806975"/>
            <a:ext cx="687600" cy="687600"/>
            <a:chOff x="457200" y="5718575"/>
            <a:chExt cx="687600" cy="687600"/>
          </a:xfrm>
        </p:grpSpPr>
        <p:pic>
          <p:nvPicPr>
            <p:cNvPr id="23" name="Logo H"/>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5718575"/>
              <a:ext cx="687600" cy="687600"/>
            </a:xfrm>
            <a:prstGeom prst="rect">
              <a:avLst/>
            </a:prstGeom>
          </p:spPr>
        </p:pic>
        <p:pic>
          <p:nvPicPr>
            <p:cNvPr id="24" name="Region"/>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13732" y="5763982"/>
              <a:ext cx="116417" cy="594784"/>
            </a:xfrm>
            <a:prstGeom prst="rect">
              <a:avLst/>
            </a:prstGeom>
          </p:spPr>
        </p:pic>
      </p:grpSp>
      <p:pic>
        <p:nvPicPr>
          <p:cNvPr id="25" name="Billede 24"/>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940153" y="10191"/>
            <a:ext cx="3195839" cy="808585"/>
          </a:xfrm>
          <a:prstGeom prst="rect">
            <a:avLst/>
          </a:prstGeom>
        </p:spPr>
      </p:pic>
    </p:spTree>
    <p:extLst>
      <p:ext uri="{BB962C8B-B14F-4D97-AF65-F5344CB8AC3E}">
        <p14:creationId xmlns:p14="http://schemas.microsoft.com/office/powerpoint/2010/main" val="385902794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Tomt">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750BD3C1-1C85-472F-A55F-D5C26EC27914}" type="datetime1">
              <a:rPr lang="da-DK"/>
              <a:pPr>
                <a:defRPr/>
              </a:pPr>
              <a:t>16-07-2019</a:t>
            </a:fld>
            <a:endParaRPr lang="da-DK"/>
          </a:p>
        </p:txBody>
      </p:sp>
      <p:sp>
        <p:nvSpPr>
          <p:cNvPr id="3" name="Rectangle 5"/>
          <p:cNvSpPr>
            <a:spLocks noGrp="1" noChangeArrowheads="1"/>
          </p:cNvSpPr>
          <p:nvPr>
            <p:ph type="ftr" sz="quarter" idx="11"/>
          </p:nvPr>
        </p:nvSpPr>
        <p:spPr>
          <a:ln/>
        </p:spPr>
        <p:txBody>
          <a:bodyPr/>
          <a:lstStyle>
            <a:lvl1pPr>
              <a:defRPr/>
            </a:lvl1pPr>
          </a:lstStyle>
          <a:p>
            <a:pPr>
              <a:defRPr/>
            </a:pPr>
            <a:r>
              <a:rPr lang="en-US"/>
              <a:t>Hans Perrild, Department of Endocrinology I</a:t>
            </a:r>
            <a:endParaRPr lang="da-DK"/>
          </a:p>
        </p:txBody>
      </p:sp>
      <p:sp>
        <p:nvSpPr>
          <p:cNvPr id="4" name="Rectangle 6"/>
          <p:cNvSpPr>
            <a:spLocks noGrp="1" noChangeArrowheads="1"/>
          </p:cNvSpPr>
          <p:nvPr>
            <p:ph type="sldNum" sz="quarter" idx="12"/>
          </p:nvPr>
        </p:nvSpPr>
        <p:spPr>
          <a:ln/>
        </p:spPr>
        <p:txBody>
          <a:bodyPr/>
          <a:lstStyle>
            <a:lvl1pPr>
              <a:defRPr/>
            </a:lvl1pPr>
          </a:lstStyle>
          <a:p>
            <a:fld id="{60ED8F4F-32B4-4F4A-BCEA-02FA67953875}" type="slidenum">
              <a:rPr lang="da-DK" altLang="da-DK"/>
              <a:pPr/>
              <a:t>‹nr.›</a:t>
            </a:fld>
            <a:endParaRPr lang="da-DK" altLang="da-DK"/>
          </a:p>
        </p:txBody>
      </p:sp>
    </p:spTree>
    <p:extLst>
      <p:ext uri="{BB962C8B-B14F-4D97-AF65-F5344CB8AC3E}">
        <p14:creationId xmlns:p14="http://schemas.microsoft.com/office/powerpoint/2010/main" val="29945351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Èn tekstspalte">
    <p:spTree>
      <p:nvGrpSpPr>
        <p:cNvPr id="1" name=""/>
        <p:cNvGrpSpPr/>
        <p:nvPr/>
      </p:nvGrpSpPr>
      <p:grpSpPr>
        <a:xfrm>
          <a:off x="0" y="0"/>
          <a:ext cx="0" cy="0"/>
          <a:chOff x="0" y="0"/>
          <a:chExt cx="0" cy="0"/>
        </a:xfrm>
      </p:grpSpPr>
      <p:sp>
        <p:nvSpPr>
          <p:cNvPr id="11" name="Titel 1"/>
          <p:cNvSpPr>
            <a:spLocks noGrp="1"/>
          </p:cNvSpPr>
          <p:nvPr>
            <p:ph type="title" hasCustomPrompt="1"/>
          </p:nvPr>
        </p:nvSpPr>
        <p:spPr>
          <a:xfrm>
            <a:off x="1368000" y="872715"/>
            <a:ext cx="7092000" cy="1161947"/>
          </a:xfrm>
        </p:spPr>
        <p:txBody>
          <a:bodyPr/>
          <a:lstStyle/>
          <a:p>
            <a:r>
              <a:rPr lang="da-DK" dirty="0" smtClean="0"/>
              <a:t>Overskrift 27pt i to eller flere linjer </a:t>
            </a:r>
            <a:br>
              <a:rPr lang="da-DK" dirty="0" smtClean="0"/>
            </a:br>
            <a:r>
              <a:rPr lang="da-DK" dirty="0" smtClean="0"/>
              <a:t>teksten vokser opad</a:t>
            </a:r>
            <a:endParaRPr lang="da-DK" dirty="0"/>
          </a:p>
        </p:txBody>
      </p:sp>
      <p:sp>
        <p:nvSpPr>
          <p:cNvPr id="4" name="Pladsholder til dato 3"/>
          <p:cNvSpPr>
            <a:spLocks noGrp="1"/>
          </p:cNvSpPr>
          <p:nvPr>
            <p:ph type="dt" sz="half" idx="10"/>
          </p:nvPr>
        </p:nvSpPr>
        <p:spPr/>
        <p:txBody>
          <a:bodyPr/>
          <a:lstStyle/>
          <a:p>
            <a:r>
              <a:rPr lang="da-DK" smtClean="0"/>
              <a:t>Bispebjerg and Frederiksberg Hospital, University of Copenhagen</a:t>
            </a:r>
            <a:endParaRPr lang="da-DK" dirty="0"/>
          </a:p>
        </p:txBody>
      </p:sp>
      <p:sp>
        <p:nvSpPr>
          <p:cNvPr id="5" name="Pladsholder til sidefod 4"/>
          <p:cNvSpPr>
            <a:spLocks noGrp="1"/>
          </p:cNvSpPr>
          <p:nvPr>
            <p:ph type="ftr" sz="quarter" idx="11"/>
          </p:nvPr>
        </p:nvSpPr>
        <p:spPr/>
        <p:txBody>
          <a:bodyPr/>
          <a:lstStyle/>
          <a:p>
            <a:r>
              <a:rPr lang="da-DK" smtClean="0"/>
              <a:t>Titel/beskrivelse (Sidehoved/fod)</a:t>
            </a:r>
            <a:endParaRPr lang="da-DK" dirty="0"/>
          </a:p>
        </p:txBody>
      </p:sp>
      <p:sp>
        <p:nvSpPr>
          <p:cNvPr id="6" name="Pladsholder til diasnummer 5"/>
          <p:cNvSpPr>
            <a:spLocks noGrp="1"/>
          </p:cNvSpPr>
          <p:nvPr>
            <p:ph type="sldNum" sz="quarter" idx="12"/>
          </p:nvPr>
        </p:nvSpPr>
        <p:spPr/>
        <p:txBody>
          <a:bodyPr/>
          <a:lstStyle/>
          <a:p>
            <a:fld id="{667EC89C-17A0-4E64-A6D2-B825673CEEDF}" type="slidenum">
              <a:rPr lang="da-DK" smtClean="0"/>
              <a:t>‹nr.›</a:t>
            </a:fld>
            <a:endParaRPr lang="da-DK" dirty="0"/>
          </a:p>
        </p:txBody>
      </p:sp>
      <p:grpSp>
        <p:nvGrpSpPr>
          <p:cNvPr id="12" name="Gruppe 11"/>
          <p:cNvGrpSpPr/>
          <p:nvPr userDrawn="1"/>
        </p:nvGrpSpPr>
        <p:grpSpPr>
          <a:xfrm>
            <a:off x="-1980728" y="2393789"/>
            <a:ext cx="1833563" cy="2919774"/>
            <a:chOff x="-1980728" y="1411288"/>
            <a:chExt cx="1833563" cy="2919774"/>
          </a:xfrm>
        </p:grpSpPr>
        <p:sp>
          <p:nvSpPr>
            <p:cNvPr id="13" name="AutoShape 4"/>
            <p:cNvSpPr>
              <a:spLocks/>
            </p:cNvSpPr>
            <p:nvPr userDrawn="1"/>
          </p:nvSpPr>
          <p:spPr bwMode="gray">
            <a:xfrm>
              <a:off x="-1980728" y="1411288"/>
              <a:ext cx="1830388" cy="2919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lIns="0" tIns="0" rIns="0" bIns="0">
              <a:spAutoFit/>
            </a:bodyPr>
            <a:lstStyle>
              <a:lvl1pPr defTabSz="457200" eaLnBrk="0" hangingPunct="0">
                <a:spcBef>
                  <a:spcPct val="20000"/>
                </a:spcBef>
                <a:buChar char="•"/>
                <a:tabLst>
                  <a:tab pos="177800" algn="l"/>
                </a:tabLst>
                <a:defRPr sz="3200">
                  <a:solidFill>
                    <a:schemeClr val="tx1"/>
                  </a:solidFill>
                  <a:latin typeface="Arial" charset="0"/>
                </a:defRPr>
              </a:lvl1pPr>
              <a:lvl2pPr marL="742950" indent="-285750" defTabSz="457200" eaLnBrk="0" hangingPunct="0">
                <a:spcBef>
                  <a:spcPct val="20000"/>
                </a:spcBef>
                <a:buChar char="–"/>
                <a:tabLst>
                  <a:tab pos="177800" algn="l"/>
                </a:tabLst>
                <a:defRPr sz="2800">
                  <a:solidFill>
                    <a:schemeClr val="tx1"/>
                  </a:solidFill>
                  <a:latin typeface="Arial" charset="0"/>
                </a:defRPr>
              </a:lvl2pPr>
              <a:lvl3pPr marL="1143000" indent="-228600" defTabSz="457200" eaLnBrk="0" hangingPunct="0">
                <a:spcBef>
                  <a:spcPct val="20000"/>
                </a:spcBef>
                <a:buChar char="•"/>
                <a:tabLst>
                  <a:tab pos="177800" algn="l"/>
                </a:tabLst>
                <a:defRPr sz="2400">
                  <a:solidFill>
                    <a:schemeClr val="tx1"/>
                  </a:solidFill>
                  <a:latin typeface="Arial" charset="0"/>
                </a:defRPr>
              </a:lvl3pPr>
              <a:lvl4pPr marL="1600200" indent="-228600" defTabSz="457200" eaLnBrk="0" hangingPunct="0">
                <a:spcBef>
                  <a:spcPct val="20000"/>
                </a:spcBef>
                <a:buChar char="–"/>
                <a:tabLst>
                  <a:tab pos="177800" algn="l"/>
                </a:tabLst>
                <a:defRPr sz="2000">
                  <a:solidFill>
                    <a:schemeClr val="tx1"/>
                  </a:solidFill>
                  <a:latin typeface="Arial" charset="0"/>
                </a:defRPr>
              </a:lvl4pPr>
              <a:lvl5pPr marL="2057400" indent="-228600" defTabSz="457200" eaLnBrk="0" hangingPunct="0">
                <a:spcBef>
                  <a:spcPct val="20000"/>
                </a:spcBef>
                <a:buChar char="»"/>
                <a:tabLst>
                  <a:tab pos="177800" algn="l"/>
                </a:tabLst>
                <a:defRPr sz="2000">
                  <a:solidFill>
                    <a:schemeClr val="tx1"/>
                  </a:solidFill>
                  <a:latin typeface="Arial" charset="0"/>
                </a:defRPr>
              </a:lvl5pPr>
              <a:lvl6pPr marL="2514600" indent="-228600" defTabSz="457200" eaLnBrk="0" fontAlgn="base" hangingPunct="0">
                <a:spcBef>
                  <a:spcPct val="20000"/>
                </a:spcBef>
                <a:spcAft>
                  <a:spcPct val="0"/>
                </a:spcAft>
                <a:buChar char="»"/>
                <a:tabLst>
                  <a:tab pos="177800" algn="l"/>
                </a:tabLst>
                <a:defRPr sz="2000">
                  <a:solidFill>
                    <a:schemeClr val="tx1"/>
                  </a:solidFill>
                  <a:latin typeface="Arial" charset="0"/>
                </a:defRPr>
              </a:lvl6pPr>
              <a:lvl7pPr marL="2971800" indent="-228600" defTabSz="457200" eaLnBrk="0" fontAlgn="base" hangingPunct="0">
                <a:spcBef>
                  <a:spcPct val="20000"/>
                </a:spcBef>
                <a:spcAft>
                  <a:spcPct val="0"/>
                </a:spcAft>
                <a:buChar char="»"/>
                <a:tabLst>
                  <a:tab pos="177800" algn="l"/>
                </a:tabLst>
                <a:defRPr sz="2000">
                  <a:solidFill>
                    <a:schemeClr val="tx1"/>
                  </a:solidFill>
                  <a:latin typeface="Arial" charset="0"/>
                </a:defRPr>
              </a:lvl7pPr>
              <a:lvl8pPr marL="3429000" indent="-228600" defTabSz="457200" eaLnBrk="0" fontAlgn="base" hangingPunct="0">
                <a:spcBef>
                  <a:spcPct val="20000"/>
                </a:spcBef>
                <a:spcAft>
                  <a:spcPct val="0"/>
                </a:spcAft>
                <a:buChar char="»"/>
                <a:tabLst>
                  <a:tab pos="177800" algn="l"/>
                </a:tabLst>
                <a:defRPr sz="2000">
                  <a:solidFill>
                    <a:schemeClr val="tx1"/>
                  </a:solidFill>
                  <a:latin typeface="Arial" charset="0"/>
                </a:defRPr>
              </a:lvl8pPr>
              <a:lvl9pPr marL="3886200" indent="-228600" defTabSz="457200" eaLnBrk="0" fontAlgn="base" hangingPunct="0">
                <a:spcBef>
                  <a:spcPct val="20000"/>
                </a:spcBef>
                <a:spcAft>
                  <a:spcPct val="0"/>
                </a:spcAft>
                <a:buChar char="»"/>
                <a:tabLst>
                  <a:tab pos="177800" algn="l"/>
                </a:tabLst>
                <a:defRPr sz="2000">
                  <a:solidFill>
                    <a:schemeClr val="tx1"/>
                  </a:solidFill>
                  <a:latin typeface="Arial" charset="0"/>
                </a:defRPr>
              </a:lvl9pPr>
            </a:lstStyle>
            <a:p>
              <a:pPr algn="r" eaLnBrk="1" hangingPunct="1">
                <a:spcBef>
                  <a:spcPct val="0"/>
                </a:spcBef>
                <a:spcAft>
                  <a:spcPts val="600"/>
                </a:spcAft>
                <a:buFontTx/>
                <a:buNone/>
                <a:defRPr/>
              </a:pPr>
              <a:r>
                <a:rPr lang="da-DK" sz="900" b="1" dirty="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Opstil teksten i </a:t>
              </a:r>
              <a:r>
                <a:rPr lang="da-DK" sz="900" b="1" dirty="0"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punkter</a:t>
              </a:r>
            </a:p>
            <a:p>
              <a:pPr algn="r" eaLnBrk="1" hangingPunct="1">
                <a:spcBef>
                  <a:spcPct val="0"/>
                </a:spcBef>
                <a:spcAft>
                  <a:spcPts val="240"/>
                </a:spcAft>
                <a:buFontTx/>
                <a:buNone/>
                <a:defRPr/>
              </a:pPr>
              <a:r>
                <a:rPr lang="da-DK" altLang="da-DK" sz="900" i="1"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Niveauer</a:t>
              </a:r>
            </a:p>
            <a:p>
              <a:pPr algn="r" eaLnBrk="1" hangingPunct="1">
                <a:spcBef>
                  <a:spcPct val="0"/>
                </a:spcBef>
                <a:spcAft>
                  <a:spcPts val="0"/>
                </a:spcAft>
                <a:buFontTx/>
                <a:buNone/>
                <a:defRPr/>
              </a:pPr>
              <a:r>
                <a:rPr lang="da-DK" altLang="da-DK" sz="900" i="1"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1. Niveau = Bullets </a:t>
              </a:r>
              <a:r>
                <a:rPr lang="da-DK" altLang="da-DK" sz="900" i="1" baseline="0"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22</a:t>
              </a:r>
              <a:r>
                <a:rPr lang="da-DK" altLang="da-DK" sz="900" i="1"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 pkt</a:t>
              </a:r>
              <a:br>
                <a:rPr lang="da-DK" altLang="da-DK" sz="900" i="1"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br>
              <a:r>
                <a:rPr lang="da-DK" altLang="da-DK" sz="900" i="1"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2. Niveau = Bullets 22 pkt</a:t>
              </a:r>
              <a:br>
                <a:rPr lang="da-DK" altLang="da-DK" sz="900" i="1"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br>
              <a:r>
                <a:rPr lang="da-DK" altLang="da-DK" sz="900" i="1"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3. Niveau = Bullets 20 pkt</a:t>
              </a:r>
            </a:p>
            <a:p>
              <a:pPr algn="r" eaLnBrk="1" hangingPunct="1">
                <a:spcBef>
                  <a:spcPct val="0"/>
                </a:spcBef>
                <a:spcAft>
                  <a:spcPts val="240"/>
                </a:spcAft>
                <a:buFontTx/>
                <a:buNone/>
                <a:defRPr/>
              </a:pPr>
              <a:r>
                <a:rPr lang="da-DK" altLang="da-DK" sz="900" i="1"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4. Niveau = Bullets 18 pkt</a:t>
              </a:r>
              <a:br>
                <a:rPr lang="da-DK" altLang="da-DK" sz="900" i="1"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br>
              <a:r>
                <a:rPr lang="da-DK" altLang="da-DK" sz="900" i="1"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5. – 9. Niveau = Bullets 16 - 10</a:t>
              </a:r>
              <a:r>
                <a:rPr lang="da-DK" altLang="da-DK" sz="900" i="1" baseline="0"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 </a:t>
              </a:r>
              <a:r>
                <a:rPr lang="da-DK" altLang="da-DK" sz="900" i="1"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pkt</a:t>
              </a:r>
            </a:p>
            <a:p>
              <a:pPr algn="r" eaLnBrk="1" hangingPunct="1">
                <a:spcBef>
                  <a:spcPct val="0"/>
                </a:spcBef>
                <a:buFontTx/>
                <a:buNone/>
                <a:defRPr/>
              </a:pPr>
              <a:endParaRPr lang="da-DK" altLang="da-DK" sz="900" i="1" noProof="1">
                <a:solidFill>
                  <a:schemeClr val="bg1">
                    <a:lumMod val="50000"/>
                  </a:schemeClr>
                </a:solidFill>
                <a:latin typeface="Arial" panose="020B0604020202020204" pitchFamily="34" charset="0"/>
                <a:ea typeface="Verdana" panose="020B0604030504040204" pitchFamily="34" charset="0"/>
                <a:cs typeface="Arial" panose="020B0604020202020204" pitchFamily="34" charset="0"/>
              </a:endParaRPr>
            </a:p>
            <a:p>
              <a:pPr algn="r">
                <a:spcBef>
                  <a:spcPts val="0"/>
                </a:spcBef>
                <a:spcAft>
                  <a:spcPts val="240"/>
                </a:spcAft>
                <a:buFontTx/>
                <a:buNone/>
                <a:defRPr/>
              </a:pPr>
              <a:r>
                <a:rPr lang="da-DK" sz="900" dirty="0"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For </a:t>
              </a:r>
              <a:r>
                <a:rPr lang="da-DK" sz="900" dirty="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at få punktopstillet teksten </a:t>
              </a:r>
              <a:r>
                <a:rPr lang="da-DK" sz="900" dirty="0"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a:t>
              </a:r>
              <a:r>
                <a:rPr lang="da-DK" sz="900" dirty="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flere niveauer findes) brug </a:t>
              </a:r>
              <a:r>
                <a:rPr lang="da-DK" sz="900" b="1" dirty="0"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Forøg </a:t>
              </a:r>
              <a:r>
                <a:rPr lang="da-DK" sz="900" b="1" dirty="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listeniveau</a:t>
              </a:r>
            </a:p>
            <a:p>
              <a:pPr algn="r">
                <a:defRPr/>
              </a:pPr>
              <a:endParaRPr lang="da-DK" sz="900" dirty="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endParaRPr>
            </a:p>
            <a:p>
              <a:pPr algn="r">
                <a:defRPr/>
              </a:pPr>
              <a:endParaRPr lang="da-DK" sz="900" dirty="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endParaRPr>
            </a:p>
            <a:p>
              <a:pPr algn="r">
                <a:spcBef>
                  <a:spcPts val="0"/>
                </a:spcBef>
                <a:spcAft>
                  <a:spcPts val="240"/>
                </a:spcAft>
                <a:buFontTx/>
                <a:buNone/>
                <a:defRPr/>
              </a:pPr>
              <a:r>
                <a:rPr lang="da-DK" sz="900" dirty="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For at få venstrestillet teksten </a:t>
              </a:r>
              <a:br>
                <a:rPr lang="da-DK" sz="900" dirty="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br>
              <a:r>
                <a:rPr lang="da-DK" sz="900" dirty="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uden punktopstilling, brug </a:t>
              </a:r>
              <a:r>
                <a:rPr lang="da-DK" sz="900" b="1" dirty="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Formindsk listeniveau</a:t>
              </a:r>
            </a:p>
            <a:p>
              <a:pPr algn="r">
                <a:defRPr/>
              </a:pPr>
              <a:endParaRPr lang="da-DK" sz="900" dirty="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endParaRPr>
            </a:p>
            <a:p>
              <a:pPr algn="r" eaLnBrk="1" hangingPunct="1">
                <a:spcBef>
                  <a:spcPct val="0"/>
                </a:spcBef>
                <a:buFontTx/>
                <a:buNone/>
                <a:defRPr/>
              </a:pPr>
              <a:endParaRPr lang="da-DK" altLang="da-DK" sz="900" i="1"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endParaRPr>
            </a:p>
            <a:p>
              <a:pPr algn="r" eaLnBrk="1" hangingPunct="1">
                <a:spcBef>
                  <a:spcPct val="0"/>
                </a:spcBef>
                <a:buFontTx/>
                <a:buNone/>
                <a:defRPr/>
              </a:pPr>
              <a:endParaRPr lang="da-DK" altLang="da-DK" sz="900" i="1"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endParaRPr>
            </a:p>
          </p:txBody>
        </p:sp>
        <p:grpSp>
          <p:nvGrpSpPr>
            <p:cNvPr id="14" name="Gruppe 13"/>
            <p:cNvGrpSpPr/>
            <p:nvPr userDrawn="1"/>
          </p:nvGrpSpPr>
          <p:grpSpPr>
            <a:xfrm>
              <a:off x="-604365" y="3126445"/>
              <a:ext cx="457200" cy="209550"/>
              <a:chOff x="10615613" y="1808820"/>
              <a:chExt cx="457200" cy="209550"/>
            </a:xfrm>
          </p:grpSpPr>
          <p:pic>
            <p:nvPicPr>
              <p:cNvPr id="1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15613" y="1808820"/>
                <a:ext cx="457200" cy="209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 name="Rounded Rectangle 47"/>
              <p:cNvSpPr/>
              <p:nvPr/>
            </p:nvSpPr>
            <p:spPr>
              <a:xfrm>
                <a:off x="10844213" y="1808820"/>
                <a:ext cx="214312" cy="20637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endParaRPr lang="da-DK" sz="2400" dirty="0"/>
              </a:p>
            </p:txBody>
          </p:sp>
        </p:grpSp>
        <p:grpSp>
          <p:nvGrpSpPr>
            <p:cNvPr id="15" name="Gruppe 14"/>
            <p:cNvGrpSpPr/>
            <p:nvPr userDrawn="1"/>
          </p:nvGrpSpPr>
          <p:grpSpPr>
            <a:xfrm>
              <a:off x="-599603" y="3918533"/>
              <a:ext cx="438150" cy="209550"/>
              <a:chOff x="10620375" y="2651782"/>
              <a:chExt cx="438150" cy="209550"/>
            </a:xfrm>
          </p:grpSpPr>
          <p:pic>
            <p:nvPicPr>
              <p:cNvPr id="1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20375" y="2651782"/>
                <a:ext cx="438150" cy="209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 name="Rectangle 52"/>
              <p:cNvSpPr/>
              <p:nvPr/>
            </p:nvSpPr>
            <p:spPr>
              <a:xfrm>
                <a:off x="10839450" y="2651782"/>
                <a:ext cx="219075" cy="201613"/>
              </a:xfrm>
              <a:prstGeom prst="rect">
                <a:avLst/>
              </a:prstGeom>
              <a:solidFill>
                <a:srgbClr val="FFFFFF">
                  <a:alpha val="65882"/>
                </a:srgbClr>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endParaRPr lang="da-DK" sz="2400" dirty="0"/>
              </a:p>
            </p:txBody>
          </p:sp>
          <p:sp>
            <p:nvSpPr>
              <p:cNvPr id="18" name="Rounded Rectangle 53"/>
              <p:cNvSpPr/>
              <p:nvPr/>
            </p:nvSpPr>
            <p:spPr>
              <a:xfrm>
                <a:off x="10625138" y="2654957"/>
                <a:ext cx="214312" cy="20637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endParaRPr lang="da-DK" sz="2400" dirty="0"/>
              </a:p>
            </p:txBody>
          </p:sp>
        </p:grpSp>
      </p:grpSp>
      <p:sp>
        <p:nvSpPr>
          <p:cNvPr id="3" name="Pladsholder til indhold 2"/>
          <p:cNvSpPr>
            <a:spLocks noGrp="1"/>
          </p:cNvSpPr>
          <p:nvPr>
            <p:ph sz="quarter" idx="13" hasCustomPrompt="1"/>
          </p:nvPr>
        </p:nvSpPr>
        <p:spPr>
          <a:xfrm>
            <a:off x="1368425" y="2327275"/>
            <a:ext cx="7091363" cy="3160713"/>
          </a:xfrm>
        </p:spPr>
        <p:txBody>
          <a:bodyPr/>
          <a:lstStyle/>
          <a:p>
            <a:pPr lvl="0"/>
            <a:r>
              <a:rPr lang="da-DK" dirty="0" smtClean="0"/>
              <a:t>Brødtekst 22pt skrives her</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
        <p:nvSpPr>
          <p:cNvPr id="21" name="Pladsholder til tekst 3"/>
          <p:cNvSpPr>
            <a:spLocks noGrp="1"/>
          </p:cNvSpPr>
          <p:nvPr>
            <p:ph type="body" sz="quarter" idx="14" hasCustomPrompt="1"/>
          </p:nvPr>
        </p:nvSpPr>
        <p:spPr>
          <a:xfrm>
            <a:off x="1371600" y="399192"/>
            <a:ext cx="3659188" cy="358444"/>
          </a:xfrm>
        </p:spPr>
        <p:txBody>
          <a:bodyPr/>
          <a:lstStyle>
            <a:lvl1pPr marL="0" indent="0">
              <a:buNone/>
              <a:defRPr lang="da-DK" sz="1200" b="1" kern="1200" dirty="0">
                <a:solidFill>
                  <a:srgbClr val="B3B3B3"/>
                </a:solidFill>
                <a:latin typeface="+mn-lt"/>
                <a:ea typeface="+mn-ea"/>
                <a:cs typeface="+mn-cs"/>
              </a:defRPr>
            </a:lvl1pPr>
          </a:lstStyle>
          <a:p>
            <a:pPr lvl="0"/>
            <a:r>
              <a:rPr lang="da-DK" dirty="0" smtClean="0"/>
              <a:t>Evt. center/afdeling/enhed skrives her</a:t>
            </a:r>
            <a:endParaRPr lang="da-DK" dirty="0"/>
          </a:p>
        </p:txBody>
      </p:sp>
      <p:sp>
        <p:nvSpPr>
          <p:cNvPr id="22" name="Tekstfelt 4"/>
          <p:cNvSpPr txBox="1"/>
          <p:nvPr userDrawn="1"/>
        </p:nvSpPr>
        <p:spPr>
          <a:xfrm>
            <a:off x="1371600" y="207098"/>
            <a:ext cx="3200400" cy="215444"/>
          </a:xfrm>
          <a:prstGeom prst="rect">
            <a:avLst/>
          </a:prstGeom>
          <a:noFill/>
        </p:spPr>
        <p:txBody>
          <a:bodyPr wrap="square" lIns="0" tIns="0" rIns="0" bIns="0" rtlCol="0">
            <a:noAutofit/>
          </a:bodyPr>
          <a:lstStyle/>
          <a:p>
            <a:r>
              <a:rPr lang="da-DK" sz="1200" b="1" noProof="0" dirty="0" smtClean="0">
                <a:solidFill>
                  <a:srgbClr val="565656"/>
                </a:solidFill>
              </a:rPr>
              <a:t>Bispebjerg and Frederiksberg Hospital</a:t>
            </a:r>
          </a:p>
        </p:txBody>
      </p:sp>
      <p:pic>
        <p:nvPicPr>
          <p:cNvPr id="23" name="Billede 22"/>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940153" y="10191"/>
            <a:ext cx="3195839" cy="808586"/>
          </a:xfrm>
          <a:prstGeom prst="rect">
            <a:avLst/>
          </a:prstGeom>
        </p:spPr>
      </p:pic>
    </p:spTree>
    <p:extLst>
      <p:ext uri="{BB962C8B-B14F-4D97-AF65-F5344CB8AC3E}">
        <p14:creationId xmlns:p14="http://schemas.microsoft.com/office/powerpoint/2010/main" val="322329936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o tekstspalter">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da-DK" dirty="0" smtClean="0"/>
              <a:t>Overskrift 27pt i to eller flere linjer </a:t>
            </a:r>
            <a:br>
              <a:rPr lang="da-DK" dirty="0" smtClean="0"/>
            </a:br>
            <a:r>
              <a:rPr lang="da-DK" dirty="0" smtClean="0"/>
              <a:t>teksten vokser opad</a:t>
            </a:r>
            <a:endParaRPr lang="da-DK" dirty="0"/>
          </a:p>
        </p:txBody>
      </p:sp>
      <p:sp>
        <p:nvSpPr>
          <p:cNvPr id="4" name="Pladsholder til dato 3"/>
          <p:cNvSpPr>
            <a:spLocks noGrp="1"/>
          </p:cNvSpPr>
          <p:nvPr>
            <p:ph type="dt" sz="half" idx="10"/>
          </p:nvPr>
        </p:nvSpPr>
        <p:spPr/>
        <p:txBody>
          <a:bodyPr/>
          <a:lstStyle/>
          <a:p>
            <a:r>
              <a:rPr lang="da-DK" smtClean="0"/>
              <a:t>Bispebjerg and Frederiksberg Hospital, University of Copenhagen</a:t>
            </a:r>
            <a:endParaRPr lang="da-DK" dirty="0"/>
          </a:p>
        </p:txBody>
      </p:sp>
      <p:sp>
        <p:nvSpPr>
          <p:cNvPr id="5" name="Pladsholder til sidefod 4"/>
          <p:cNvSpPr>
            <a:spLocks noGrp="1"/>
          </p:cNvSpPr>
          <p:nvPr>
            <p:ph type="ftr" sz="quarter" idx="11"/>
          </p:nvPr>
        </p:nvSpPr>
        <p:spPr/>
        <p:txBody>
          <a:bodyPr/>
          <a:lstStyle/>
          <a:p>
            <a:r>
              <a:rPr lang="da-DK" smtClean="0"/>
              <a:t>Titel/beskrivelse (Sidehoved/fod)</a:t>
            </a:r>
            <a:endParaRPr lang="da-DK" dirty="0"/>
          </a:p>
        </p:txBody>
      </p:sp>
      <p:sp>
        <p:nvSpPr>
          <p:cNvPr id="6" name="Pladsholder til diasnummer 5"/>
          <p:cNvSpPr>
            <a:spLocks noGrp="1"/>
          </p:cNvSpPr>
          <p:nvPr>
            <p:ph type="sldNum" sz="quarter" idx="12"/>
          </p:nvPr>
        </p:nvSpPr>
        <p:spPr/>
        <p:txBody>
          <a:bodyPr/>
          <a:lstStyle/>
          <a:p>
            <a:fld id="{667EC89C-17A0-4E64-A6D2-B825673CEEDF}" type="slidenum">
              <a:rPr lang="da-DK" smtClean="0"/>
              <a:t>‹nr.›</a:t>
            </a:fld>
            <a:endParaRPr lang="da-DK" dirty="0"/>
          </a:p>
        </p:txBody>
      </p:sp>
      <p:grpSp>
        <p:nvGrpSpPr>
          <p:cNvPr id="8" name="Gruppe 7"/>
          <p:cNvGrpSpPr/>
          <p:nvPr userDrawn="1"/>
        </p:nvGrpSpPr>
        <p:grpSpPr>
          <a:xfrm>
            <a:off x="-1980728" y="2393789"/>
            <a:ext cx="1833563" cy="2919774"/>
            <a:chOff x="-1980728" y="1411288"/>
            <a:chExt cx="1833563" cy="2919774"/>
          </a:xfrm>
        </p:grpSpPr>
        <p:sp>
          <p:nvSpPr>
            <p:cNvPr id="9" name="AutoShape 4"/>
            <p:cNvSpPr>
              <a:spLocks/>
            </p:cNvSpPr>
            <p:nvPr userDrawn="1"/>
          </p:nvSpPr>
          <p:spPr bwMode="gray">
            <a:xfrm>
              <a:off x="-1980728" y="1411288"/>
              <a:ext cx="1830388" cy="2919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lIns="0" tIns="0" rIns="0" bIns="0">
              <a:spAutoFit/>
            </a:bodyPr>
            <a:lstStyle>
              <a:lvl1pPr defTabSz="457200" eaLnBrk="0" hangingPunct="0">
                <a:spcBef>
                  <a:spcPct val="20000"/>
                </a:spcBef>
                <a:buChar char="•"/>
                <a:tabLst>
                  <a:tab pos="177800" algn="l"/>
                </a:tabLst>
                <a:defRPr sz="3200">
                  <a:solidFill>
                    <a:schemeClr val="tx1"/>
                  </a:solidFill>
                  <a:latin typeface="Arial" charset="0"/>
                </a:defRPr>
              </a:lvl1pPr>
              <a:lvl2pPr marL="742950" indent="-285750" defTabSz="457200" eaLnBrk="0" hangingPunct="0">
                <a:spcBef>
                  <a:spcPct val="20000"/>
                </a:spcBef>
                <a:buChar char="–"/>
                <a:tabLst>
                  <a:tab pos="177800" algn="l"/>
                </a:tabLst>
                <a:defRPr sz="2800">
                  <a:solidFill>
                    <a:schemeClr val="tx1"/>
                  </a:solidFill>
                  <a:latin typeface="Arial" charset="0"/>
                </a:defRPr>
              </a:lvl2pPr>
              <a:lvl3pPr marL="1143000" indent="-228600" defTabSz="457200" eaLnBrk="0" hangingPunct="0">
                <a:spcBef>
                  <a:spcPct val="20000"/>
                </a:spcBef>
                <a:buChar char="•"/>
                <a:tabLst>
                  <a:tab pos="177800" algn="l"/>
                </a:tabLst>
                <a:defRPr sz="2400">
                  <a:solidFill>
                    <a:schemeClr val="tx1"/>
                  </a:solidFill>
                  <a:latin typeface="Arial" charset="0"/>
                </a:defRPr>
              </a:lvl3pPr>
              <a:lvl4pPr marL="1600200" indent="-228600" defTabSz="457200" eaLnBrk="0" hangingPunct="0">
                <a:spcBef>
                  <a:spcPct val="20000"/>
                </a:spcBef>
                <a:buChar char="–"/>
                <a:tabLst>
                  <a:tab pos="177800" algn="l"/>
                </a:tabLst>
                <a:defRPr sz="2000">
                  <a:solidFill>
                    <a:schemeClr val="tx1"/>
                  </a:solidFill>
                  <a:latin typeface="Arial" charset="0"/>
                </a:defRPr>
              </a:lvl4pPr>
              <a:lvl5pPr marL="2057400" indent="-228600" defTabSz="457200" eaLnBrk="0" hangingPunct="0">
                <a:spcBef>
                  <a:spcPct val="20000"/>
                </a:spcBef>
                <a:buChar char="»"/>
                <a:tabLst>
                  <a:tab pos="177800" algn="l"/>
                </a:tabLst>
                <a:defRPr sz="2000">
                  <a:solidFill>
                    <a:schemeClr val="tx1"/>
                  </a:solidFill>
                  <a:latin typeface="Arial" charset="0"/>
                </a:defRPr>
              </a:lvl5pPr>
              <a:lvl6pPr marL="2514600" indent="-228600" defTabSz="457200" eaLnBrk="0" fontAlgn="base" hangingPunct="0">
                <a:spcBef>
                  <a:spcPct val="20000"/>
                </a:spcBef>
                <a:spcAft>
                  <a:spcPct val="0"/>
                </a:spcAft>
                <a:buChar char="»"/>
                <a:tabLst>
                  <a:tab pos="177800" algn="l"/>
                </a:tabLst>
                <a:defRPr sz="2000">
                  <a:solidFill>
                    <a:schemeClr val="tx1"/>
                  </a:solidFill>
                  <a:latin typeface="Arial" charset="0"/>
                </a:defRPr>
              </a:lvl6pPr>
              <a:lvl7pPr marL="2971800" indent="-228600" defTabSz="457200" eaLnBrk="0" fontAlgn="base" hangingPunct="0">
                <a:spcBef>
                  <a:spcPct val="20000"/>
                </a:spcBef>
                <a:spcAft>
                  <a:spcPct val="0"/>
                </a:spcAft>
                <a:buChar char="»"/>
                <a:tabLst>
                  <a:tab pos="177800" algn="l"/>
                </a:tabLst>
                <a:defRPr sz="2000">
                  <a:solidFill>
                    <a:schemeClr val="tx1"/>
                  </a:solidFill>
                  <a:latin typeface="Arial" charset="0"/>
                </a:defRPr>
              </a:lvl7pPr>
              <a:lvl8pPr marL="3429000" indent="-228600" defTabSz="457200" eaLnBrk="0" fontAlgn="base" hangingPunct="0">
                <a:spcBef>
                  <a:spcPct val="20000"/>
                </a:spcBef>
                <a:spcAft>
                  <a:spcPct val="0"/>
                </a:spcAft>
                <a:buChar char="»"/>
                <a:tabLst>
                  <a:tab pos="177800" algn="l"/>
                </a:tabLst>
                <a:defRPr sz="2000">
                  <a:solidFill>
                    <a:schemeClr val="tx1"/>
                  </a:solidFill>
                  <a:latin typeface="Arial" charset="0"/>
                </a:defRPr>
              </a:lvl8pPr>
              <a:lvl9pPr marL="3886200" indent="-228600" defTabSz="457200" eaLnBrk="0" fontAlgn="base" hangingPunct="0">
                <a:spcBef>
                  <a:spcPct val="20000"/>
                </a:spcBef>
                <a:spcAft>
                  <a:spcPct val="0"/>
                </a:spcAft>
                <a:buChar char="»"/>
                <a:tabLst>
                  <a:tab pos="177800" algn="l"/>
                </a:tabLst>
                <a:defRPr sz="2000">
                  <a:solidFill>
                    <a:schemeClr val="tx1"/>
                  </a:solidFill>
                  <a:latin typeface="Arial" charset="0"/>
                </a:defRPr>
              </a:lvl9pPr>
            </a:lstStyle>
            <a:p>
              <a:pPr algn="r" eaLnBrk="1" hangingPunct="1">
                <a:spcBef>
                  <a:spcPct val="0"/>
                </a:spcBef>
                <a:spcAft>
                  <a:spcPts val="600"/>
                </a:spcAft>
                <a:buFontTx/>
                <a:buNone/>
                <a:defRPr/>
              </a:pPr>
              <a:r>
                <a:rPr lang="da-DK" sz="900" b="1" dirty="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Opstil teksten i </a:t>
              </a:r>
              <a:r>
                <a:rPr lang="da-DK" sz="900" b="1" dirty="0"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punkter</a:t>
              </a:r>
            </a:p>
            <a:p>
              <a:pPr algn="r" eaLnBrk="1" hangingPunct="1">
                <a:spcBef>
                  <a:spcPct val="0"/>
                </a:spcBef>
                <a:spcAft>
                  <a:spcPts val="240"/>
                </a:spcAft>
                <a:buFontTx/>
                <a:buNone/>
                <a:defRPr/>
              </a:pPr>
              <a:r>
                <a:rPr lang="da-DK" altLang="da-DK" sz="900" i="1"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Niveauer</a:t>
              </a:r>
            </a:p>
            <a:p>
              <a:pPr algn="r" eaLnBrk="1" hangingPunct="1">
                <a:spcBef>
                  <a:spcPct val="0"/>
                </a:spcBef>
                <a:spcAft>
                  <a:spcPts val="0"/>
                </a:spcAft>
                <a:buFontTx/>
                <a:buNone/>
                <a:defRPr/>
              </a:pPr>
              <a:r>
                <a:rPr lang="da-DK" altLang="da-DK" sz="900" i="1"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1. Niveau = Bullets </a:t>
              </a:r>
              <a:r>
                <a:rPr lang="da-DK" altLang="da-DK" sz="900" i="1" baseline="0"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18</a:t>
              </a:r>
              <a:r>
                <a:rPr lang="da-DK" altLang="da-DK" sz="900" i="1"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 pkt</a:t>
              </a:r>
              <a:br>
                <a:rPr lang="da-DK" altLang="da-DK" sz="900" i="1"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br>
              <a:r>
                <a:rPr lang="da-DK" altLang="da-DK" sz="900" i="1"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2. Niveau = Bullets 18 pkt</a:t>
              </a:r>
              <a:br>
                <a:rPr lang="da-DK" altLang="da-DK" sz="900" i="1"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br>
              <a:r>
                <a:rPr lang="da-DK" altLang="da-DK" sz="900" i="1"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3. Niveau = Bullets 16 pkt</a:t>
              </a:r>
            </a:p>
            <a:p>
              <a:pPr algn="r" eaLnBrk="1" hangingPunct="1">
                <a:spcBef>
                  <a:spcPct val="0"/>
                </a:spcBef>
                <a:spcAft>
                  <a:spcPts val="240"/>
                </a:spcAft>
                <a:buFontTx/>
                <a:buNone/>
                <a:defRPr/>
              </a:pPr>
              <a:r>
                <a:rPr lang="da-DK" altLang="da-DK" sz="900" i="1"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4. Niveau = Bullets 14 pkt</a:t>
              </a:r>
              <a:br>
                <a:rPr lang="da-DK" altLang="da-DK" sz="900" i="1"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br>
              <a:r>
                <a:rPr lang="da-DK" altLang="da-DK" sz="900" i="1"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5. Niveau = Bullets 12 pkt</a:t>
              </a:r>
            </a:p>
            <a:p>
              <a:pPr algn="r" eaLnBrk="1" hangingPunct="1">
                <a:spcBef>
                  <a:spcPct val="0"/>
                </a:spcBef>
                <a:buFontTx/>
                <a:buNone/>
                <a:defRPr/>
              </a:pPr>
              <a:endParaRPr lang="da-DK" altLang="da-DK" sz="900" i="1" noProof="1">
                <a:solidFill>
                  <a:schemeClr val="bg1">
                    <a:lumMod val="50000"/>
                  </a:schemeClr>
                </a:solidFill>
                <a:latin typeface="Arial" panose="020B0604020202020204" pitchFamily="34" charset="0"/>
                <a:ea typeface="Verdana" panose="020B0604030504040204" pitchFamily="34" charset="0"/>
                <a:cs typeface="Arial" panose="020B0604020202020204" pitchFamily="34" charset="0"/>
              </a:endParaRPr>
            </a:p>
            <a:p>
              <a:pPr algn="r">
                <a:spcBef>
                  <a:spcPts val="0"/>
                </a:spcBef>
                <a:spcAft>
                  <a:spcPts val="240"/>
                </a:spcAft>
                <a:buFontTx/>
                <a:buNone/>
                <a:defRPr/>
              </a:pPr>
              <a:r>
                <a:rPr lang="da-DK" sz="900" dirty="0"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For </a:t>
              </a:r>
              <a:r>
                <a:rPr lang="da-DK" sz="900" dirty="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at få punktopstillet teksten </a:t>
              </a:r>
              <a:r>
                <a:rPr lang="da-DK" sz="900" dirty="0"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a:t>
              </a:r>
              <a:r>
                <a:rPr lang="da-DK" sz="900" dirty="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flere niveauer findes) brug </a:t>
              </a:r>
              <a:r>
                <a:rPr lang="da-DK" sz="900" b="1" dirty="0"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Forøg </a:t>
              </a:r>
              <a:r>
                <a:rPr lang="da-DK" sz="900" b="1" dirty="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listeniveau</a:t>
              </a:r>
            </a:p>
            <a:p>
              <a:pPr algn="r">
                <a:defRPr/>
              </a:pPr>
              <a:endParaRPr lang="da-DK" sz="900" dirty="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endParaRPr>
            </a:p>
            <a:p>
              <a:pPr algn="r">
                <a:defRPr/>
              </a:pPr>
              <a:endParaRPr lang="da-DK" sz="900" dirty="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endParaRPr>
            </a:p>
            <a:p>
              <a:pPr algn="r">
                <a:spcBef>
                  <a:spcPts val="0"/>
                </a:spcBef>
                <a:spcAft>
                  <a:spcPts val="240"/>
                </a:spcAft>
                <a:buFontTx/>
                <a:buNone/>
                <a:defRPr/>
              </a:pPr>
              <a:r>
                <a:rPr lang="da-DK" sz="900" dirty="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For at få venstrestillet teksten </a:t>
              </a:r>
              <a:br>
                <a:rPr lang="da-DK" sz="900" dirty="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br>
              <a:r>
                <a:rPr lang="da-DK" sz="900" dirty="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uden punktopstilling, brug </a:t>
              </a:r>
              <a:r>
                <a:rPr lang="da-DK" sz="900" b="1" dirty="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Formindsk listeniveau</a:t>
              </a:r>
            </a:p>
            <a:p>
              <a:pPr algn="r">
                <a:defRPr/>
              </a:pPr>
              <a:endParaRPr lang="da-DK" sz="900" dirty="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endParaRPr>
            </a:p>
            <a:p>
              <a:pPr algn="r" eaLnBrk="1" hangingPunct="1">
                <a:spcBef>
                  <a:spcPct val="0"/>
                </a:spcBef>
                <a:buFontTx/>
                <a:buNone/>
                <a:defRPr/>
              </a:pPr>
              <a:endParaRPr lang="da-DK" altLang="da-DK" sz="900" i="1"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endParaRPr>
            </a:p>
            <a:p>
              <a:pPr algn="r" eaLnBrk="1" hangingPunct="1">
                <a:spcBef>
                  <a:spcPct val="0"/>
                </a:spcBef>
                <a:buFontTx/>
                <a:buNone/>
                <a:defRPr/>
              </a:pPr>
              <a:endParaRPr lang="da-DK" altLang="da-DK" sz="900" i="1"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endParaRPr>
            </a:p>
          </p:txBody>
        </p:sp>
        <p:grpSp>
          <p:nvGrpSpPr>
            <p:cNvPr id="10" name="Gruppe 9"/>
            <p:cNvGrpSpPr/>
            <p:nvPr userDrawn="1"/>
          </p:nvGrpSpPr>
          <p:grpSpPr>
            <a:xfrm>
              <a:off x="-604365" y="3126445"/>
              <a:ext cx="457200" cy="209550"/>
              <a:chOff x="10615613" y="1808820"/>
              <a:chExt cx="457200" cy="209550"/>
            </a:xfrm>
          </p:grpSpPr>
          <p:pic>
            <p:nvPicPr>
              <p:cNvPr id="1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15613" y="1808820"/>
                <a:ext cx="457200" cy="209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 name="Rounded Rectangle 47"/>
              <p:cNvSpPr/>
              <p:nvPr/>
            </p:nvSpPr>
            <p:spPr>
              <a:xfrm>
                <a:off x="10844213" y="1808820"/>
                <a:ext cx="214312" cy="20637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endParaRPr lang="da-DK" sz="2400" dirty="0"/>
              </a:p>
            </p:txBody>
          </p:sp>
        </p:grpSp>
        <p:grpSp>
          <p:nvGrpSpPr>
            <p:cNvPr id="13" name="Gruppe 12"/>
            <p:cNvGrpSpPr/>
            <p:nvPr userDrawn="1"/>
          </p:nvGrpSpPr>
          <p:grpSpPr>
            <a:xfrm>
              <a:off x="-599603" y="3918533"/>
              <a:ext cx="438150" cy="209550"/>
              <a:chOff x="10620375" y="2651782"/>
              <a:chExt cx="438150" cy="209550"/>
            </a:xfrm>
          </p:grpSpPr>
          <p:pic>
            <p:nvPicPr>
              <p:cNvPr id="1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20375" y="2651782"/>
                <a:ext cx="438150" cy="209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Rectangle 52"/>
              <p:cNvSpPr/>
              <p:nvPr/>
            </p:nvSpPr>
            <p:spPr>
              <a:xfrm>
                <a:off x="10839450" y="2651782"/>
                <a:ext cx="219075" cy="201613"/>
              </a:xfrm>
              <a:prstGeom prst="rect">
                <a:avLst/>
              </a:prstGeom>
              <a:solidFill>
                <a:srgbClr val="FFFFFF">
                  <a:alpha val="65882"/>
                </a:srgbClr>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endParaRPr lang="da-DK" sz="2400" dirty="0"/>
              </a:p>
            </p:txBody>
          </p:sp>
          <p:sp>
            <p:nvSpPr>
              <p:cNvPr id="16" name="Rounded Rectangle 53"/>
              <p:cNvSpPr/>
              <p:nvPr/>
            </p:nvSpPr>
            <p:spPr>
              <a:xfrm>
                <a:off x="10625138" y="2654957"/>
                <a:ext cx="214312" cy="20637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endParaRPr lang="da-DK" sz="2400" dirty="0"/>
              </a:p>
            </p:txBody>
          </p:sp>
        </p:grpSp>
      </p:grpSp>
      <p:sp>
        <p:nvSpPr>
          <p:cNvPr id="7" name="Pladsholder til indhold 6"/>
          <p:cNvSpPr>
            <a:spLocks noGrp="1"/>
          </p:cNvSpPr>
          <p:nvPr>
            <p:ph sz="quarter" idx="13" hasCustomPrompt="1"/>
          </p:nvPr>
        </p:nvSpPr>
        <p:spPr>
          <a:xfrm>
            <a:off x="1368000" y="2327275"/>
            <a:ext cx="3429000" cy="3160713"/>
          </a:xfrm>
        </p:spPr>
        <p:txBody>
          <a:bodyPr/>
          <a:lstStyle>
            <a:lvl1pPr marL="126000" indent="-126000">
              <a:defRPr sz="1800"/>
            </a:lvl1pPr>
            <a:lvl2pPr marL="450000" indent="-108000">
              <a:defRPr sz="1600"/>
            </a:lvl2pPr>
            <a:lvl3pPr marL="810000" indent="-108000">
              <a:defRPr sz="1400"/>
            </a:lvl3pPr>
            <a:lvl4pPr marL="1152000" indent="-90000">
              <a:defRPr sz="1200"/>
            </a:lvl4pPr>
            <a:lvl5pPr marL="1512000" indent="-90000">
              <a:defRPr sz="1000"/>
            </a:lvl5pPr>
            <a:lvl6pPr marL="1872000">
              <a:defRPr sz="1000"/>
            </a:lvl6pPr>
            <a:lvl7pPr marL="2232000">
              <a:defRPr sz="1000"/>
            </a:lvl7pPr>
            <a:lvl8pPr marL="2592000">
              <a:defRPr/>
            </a:lvl8pPr>
            <a:lvl9pPr marL="2952000">
              <a:defRPr sz="1000"/>
            </a:lvl9pPr>
          </a:lstStyle>
          <a:p>
            <a:pPr lvl="0"/>
            <a:r>
              <a:rPr lang="da-DK" dirty="0" smtClean="0"/>
              <a:t>Brødtekst 18pt skrives her</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p>
          <a:p>
            <a:pPr lvl="5"/>
            <a:r>
              <a:rPr lang="da-DK" dirty="0" smtClean="0"/>
              <a:t>6 niveau</a:t>
            </a:r>
          </a:p>
          <a:p>
            <a:pPr lvl="6"/>
            <a:r>
              <a:rPr lang="da-DK" dirty="0" smtClean="0"/>
              <a:t>7 niveau</a:t>
            </a:r>
          </a:p>
          <a:p>
            <a:pPr lvl="7"/>
            <a:r>
              <a:rPr lang="da-DK" dirty="0" smtClean="0"/>
              <a:t>8 niveau</a:t>
            </a:r>
          </a:p>
          <a:p>
            <a:pPr lvl="8"/>
            <a:r>
              <a:rPr lang="da-DK" dirty="0" smtClean="0"/>
              <a:t>9 niveau</a:t>
            </a:r>
            <a:endParaRPr lang="da-DK" dirty="0"/>
          </a:p>
        </p:txBody>
      </p:sp>
      <p:sp>
        <p:nvSpPr>
          <p:cNvPr id="19" name="Pladsholder til indhold 6"/>
          <p:cNvSpPr>
            <a:spLocks noGrp="1"/>
          </p:cNvSpPr>
          <p:nvPr>
            <p:ph sz="quarter" idx="14" hasCustomPrompt="1"/>
          </p:nvPr>
        </p:nvSpPr>
        <p:spPr>
          <a:xfrm>
            <a:off x="5021798" y="2329200"/>
            <a:ext cx="3429000" cy="3160713"/>
          </a:xfrm>
        </p:spPr>
        <p:txBody>
          <a:bodyPr/>
          <a:lstStyle>
            <a:lvl1pPr marL="126000" indent="-126000">
              <a:defRPr sz="1800"/>
            </a:lvl1pPr>
            <a:lvl2pPr marL="450000" indent="-108000">
              <a:defRPr sz="1600"/>
            </a:lvl2pPr>
            <a:lvl3pPr marL="810000" indent="-108000">
              <a:defRPr sz="1400"/>
            </a:lvl3pPr>
            <a:lvl4pPr marL="1152000" indent="-90000">
              <a:defRPr sz="1200"/>
            </a:lvl4pPr>
            <a:lvl5pPr marL="1512000" indent="-90000">
              <a:defRPr sz="1000"/>
            </a:lvl5pPr>
            <a:lvl6pPr marL="1872000">
              <a:defRPr sz="1000"/>
            </a:lvl6pPr>
            <a:lvl7pPr marL="2232000">
              <a:defRPr sz="1000"/>
            </a:lvl7pPr>
            <a:lvl8pPr marL="2592000">
              <a:defRPr/>
            </a:lvl8pPr>
            <a:lvl9pPr marL="2952000">
              <a:defRPr sz="1000"/>
            </a:lvl9pPr>
          </a:lstStyle>
          <a:p>
            <a:pPr lvl="0"/>
            <a:r>
              <a:rPr lang="da-DK" dirty="0" smtClean="0"/>
              <a:t>Brødtekst 18pt skrives her</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p>
          <a:p>
            <a:pPr lvl="5"/>
            <a:r>
              <a:rPr lang="da-DK" dirty="0" smtClean="0"/>
              <a:t>6 niveau</a:t>
            </a:r>
          </a:p>
          <a:p>
            <a:pPr lvl="6"/>
            <a:r>
              <a:rPr lang="da-DK" dirty="0" smtClean="0"/>
              <a:t>7 niveau</a:t>
            </a:r>
          </a:p>
          <a:p>
            <a:pPr lvl="7"/>
            <a:r>
              <a:rPr lang="da-DK" dirty="0" smtClean="0"/>
              <a:t>8 niveau</a:t>
            </a:r>
          </a:p>
          <a:p>
            <a:pPr lvl="8"/>
            <a:r>
              <a:rPr lang="da-DK" dirty="0" smtClean="0"/>
              <a:t>9 niveau</a:t>
            </a:r>
            <a:endParaRPr lang="da-DK" dirty="0"/>
          </a:p>
        </p:txBody>
      </p:sp>
      <p:sp>
        <p:nvSpPr>
          <p:cNvPr id="20" name="Pladsholder til tekst 3"/>
          <p:cNvSpPr>
            <a:spLocks noGrp="1"/>
          </p:cNvSpPr>
          <p:nvPr>
            <p:ph type="body" sz="quarter" idx="15" hasCustomPrompt="1"/>
          </p:nvPr>
        </p:nvSpPr>
        <p:spPr>
          <a:xfrm>
            <a:off x="1371600" y="399192"/>
            <a:ext cx="3659188" cy="358444"/>
          </a:xfrm>
        </p:spPr>
        <p:txBody>
          <a:bodyPr/>
          <a:lstStyle>
            <a:lvl1pPr marL="0" indent="0">
              <a:buNone/>
              <a:defRPr lang="da-DK" sz="1200" b="1" kern="1200" dirty="0">
                <a:solidFill>
                  <a:srgbClr val="B3B3B3"/>
                </a:solidFill>
                <a:latin typeface="+mn-lt"/>
                <a:ea typeface="+mn-ea"/>
                <a:cs typeface="+mn-cs"/>
              </a:defRPr>
            </a:lvl1pPr>
          </a:lstStyle>
          <a:p>
            <a:pPr lvl="0"/>
            <a:r>
              <a:rPr lang="da-DK" dirty="0" smtClean="0"/>
              <a:t>Evt. center/afdeling/enhed skrives her</a:t>
            </a:r>
            <a:endParaRPr lang="da-DK" dirty="0"/>
          </a:p>
        </p:txBody>
      </p:sp>
      <p:sp>
        <p:nvSpPr>
          <p:cNvPr id="21" name="Tekstfelt 4"/>
          <p:cNvSpPr txBox="1"/>
          <p:nvPr userDrawn="1"/>
        </p:nvSpPr>
        <p:spPr>
          <a:xfrm>
            <a:off x="1371600" y="207098"/>
            <a:ext cx="3200400" cy="215444"/>
          </a:xfrm>
          <a:prstGeom prst="rect">
            <a:avLst/>
          </a:prstGeom>
          <a:noFill/>
        </p:spPr>
        <p:txBody>
          <a:bodyPr wrap="square" lIns="0" tIns="0" rIns="0" bIns="0" rtlCol="0">
            <a:noAutofit/>
          </a:bodyPr>
          <a:lstStyle/>
          <a:p>
            <a:r>
              <a:rPr lang="da-DK" sz="1200" b="1" noProof="0" dirty="0" smtClean="0">
                <a:solidFill>
                  <a:srgbClr val="565656"/>
                </a:solidFill>
              </a:rPr>
              <a:t>Bispebjerg and Frederiksberg Hospital</a:t>
            </a:r>
          </a:p>
        </p:txBody>
      </p:sp>
      <p:pic>
        <p:nvPicPr>
          <p:cNvPr id="22" name="Billede 21"/>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940153" y="10191"/>
            <a:ext cx="3195839" cy="808586"/>
          </a:xfrm>
          <a:prstGeom prst="rect">
            <a:avLst/>
          </a:prstGeom>
        </p:spPr>
      </p:pic>
    </p:spTree>
    <p:extLst>
      <p:ext uri="{BB962C8B-B14F-4D97-AF65-F5344CB8AC3E}">
        <p14:creationId xmlns:p14="http://schemas.microsoft.com/office/powerpoint/2010/main" val="9177739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Et felt billede">
    <p:spTree>
      <p:nvGrpSpPr>
        <p:cNvPr id="1" name=""/>
        <p:cNvGrpSpPr/>
        <p:nvPr/>
      </p:nvGrpSpPr>
      <p:grpSpPr>
        <a:xfrm>
          <a:off x="0" y="0"/>
          <a:ext cx="0" cy="0"/>
          <a:chOff x="0" y="0"/>
          <a:chExt cx="0" cy="0"/>
        </a:xfrm>
      </p:grpSpPr>
      <p:sp>
        <p:nvSpPr>
          <p:cNvPr id="11" name="Pladsholder til tekst 1"/>
          <p:cNvSpPr>
            <a:spLocks noGrp="1"/>
          </p:cNvSpPr>
          <p:nvPr>
            <p:ph type="body" sz="quarter" idx="15" hasCustomPrompt="1"/>
          </p:nvPr>
        </p:nvSpPr>
        <p:spPr>
          <a:xfrm>
            <a:off x="1368000" y="4838162"/>
            <a:ext cx="7086600" cy="654587"/>
          </a:xfrm>
        </p:spPr>
        <p:txBody>
          <a:bodyPr/>
          <a:lstStyle>
            <a:lvl1pPr marL="0" indent="0">
              <a:lnSpc>
                <a:spcPct val="85000"/>
              </a:lnSpc>
              <a:buNone/>
              <a:defRPr sz="1600" baseline="0"/>
            </a:lvl1pPr>
            <a:lvl2pPr>
              <a:defRPr sz="1800"/>
            </a:lvl2pPr>
            <a:lvl3pPr marL="324000">
              <a:defRPr sz="1600"/>
            </a:lvl3pPr>
            <a:lvl4pPr marL="540000">
              <a:defRPr lang="da-DK" sz="1400" kern="1200" dirty="0" smtClean="0">
                <a:solidFill>
                  <a:schemeClr val="tx1"/>
                </a:solidFill>
                <a:latin typeface="+mn-lt"/>
                <a:ea typeface="+mn-ea"/>
                <a:cs typeface="+mn-cs"/>
              </a:defRPr>
            </a:lvl4pPr>
            <a:lvl5pPr marL="720000" indent="-90000">
              <a:defRPr sz="1200"/>
            </a:lvl5pPr>
          </a:lstStyle>
          <a:p>
            <a:pPr lvl="0"/>
            <a:r>
              <a:rPr lang="da-DK" dirty="0" smtClean="0"/>
              <a:t>Billedtekst 16pt i to eller max tre linjer</a:t>
            </a:r>
          </a:p>
        </p:txBody>
      </p:sp>
      <p:sp>
        <p:nvSpPr>
          <p:cNvPr id="8" name="Pladsholder til billede 2"/>
          <p:cNvSpPr>
            <a:spLocks noGrp="1"/>
          </p:cNvSpPr>
          <p:nvPr>
            <p:ph type="pic" sz="quarter" idx="16" hasCustomPrompt="1"/>
          </p:nvPr>
        </p:nvSpPr>
        <p:spPr>
          <a:xfrm>
            <a:off x="1368000" y="1362269"/>
            <a:ext cx="7086600" cy="3340360"/>
          </a:xfrm>
        </p:spPr>
        <p:txBody>
          <a:bodyPr tIns="612000" anchor="ctr" anchorCtr="0"/>
          <a:lstStyle>
            <a:lvl1pPr marL="0" indent="0" algn="ctr">
              <a:buNone/>
              <a:defRPr sz="1400" baseline="0">
                <a:solidFill>
                  <a:schemeClr val="accent6"/>
                </a:solidFill>
              </a:defRPr>
            </a:lvl1pPr>
          </a:lstStyle>
          <a:p>
            <a:r>
              <a:rPr lang="da-DK" dirty="0" smtClean="0"/>
              <a:t>Klik på ikon for at indsætte billede</a:t>
            </a:r>
            <a:endParaRPr lang="da-DK" dirty="0"/>
          </a:p>
        </p:txBody>
      </p:sp>
      <p:sp>
        <p:nvSpPr>
          <p:cNvPr id="4" name="Pladsholder til dato 3"/>
          <p:cNvSpPr>
            <a:spLocks noGrp="1"/>
          </p:cNvSpPr>
          <p:nvPr>
            <p:ph type="dt" sz="half" idx="10"/>
          </p:nvPr>
        </p:nvSpPr>
        <p:spPr/>
        <p:txBody>
          <a:bodyPr/>
          <a:lstStyle/>
          <a:p>
            <a:r>
              <a:rPr lang="da-DK" smtClean="0"/>
              <a:t>Bispebjerg and Frederiksberg Hospital, University of Copenhagen</a:t>
            </a:r>
            <a:endParaRPr lang="da-DK" dirty="0"/>
          </a:p>
        </p:txBody>
      </p:sp>
      <p:sp>
        <p:nvSpPr>
          <p:cNvPr id="5" name="Pladsholder til sidefod 4"/>
          <p:cNvSpPr>
            <a:spLocks noGrp="1"/>
          </p:cNvSpPr>
          <p:nvPr>
            <p:ph type="ftr" sz="quarter" idx="11"/>
          </p:nvPr>
        </p:nvSpPr>
        <p:spPr/>
        <p:txBody>
          <a:bodyPr/>
          <a:lstStyle/>
          <a:p>
            <a:r>
              <a:rPr lang="da-DK" smtClean="0"/>
              <a:t>Titel/beskrivelse (Sidehoved/fod)</a:t>
            </a:r>
            <a:endParaRPr lang="da-DK" dirty="0"/>
          </a:p>
        </p:txBody>
      </p:sp>
      <p:sp>
        <p:nvSpPr>
          <p:cNvPr id="6" name="Pladsholder til diasnummer 5"/>
          <p:cNvSpPr>
            <a:spLocks noGrp="1"/>
          </p:cNvSpPr>
          <p:nvPr>
            <p:ph type="sldNum" sz="quarter" idx="12"/>
          </p:nvPr>
        </p:nvSpPr>
        <p:spPr/>
        <p:txBody>
          <a:bodyPr/>
          <a:lstStyle/>
          <a:p>
            <a:fld id="{667EC89C-17A0-4E64-A6D2-B825673CEEDF}" type="slidenum">
              <a:rPr lang="da-DK" smtClean="0"/>
              <a:t>‹nr.›</a:t>
            </a:fld>
            <a:endParaRPr lang="da-DK" dirty="0"/>
          </a:p>
        </p:txBody>
      </p:sp>
      <p:grpSp>
        <p:nvGrpSpPr>
          <p:cNvPr id="13" name="Gruppe 12"/>
          <p:cNvGrpSpPr>
            <a:grpSpLocks/>
          </p:cNvGrpSpPr>
          <p:nvPr userDrawn="1"/>
        </p:nvGrpSpPr>
        <p:grpSpPr bwMode="auto">
          <a:xfrm>
            <a:off x="-2186217" y="1362269"/>
            <a:ext cx="2032000" cy="2211833"/>
            <a:chOff x="6573838" y="3603625"/>
            <a:chExt cx="2032000" cy="2211717"/>
          </a:xfrm>
        </p:grpSpPr>
        <p:sp>
          <p:nvSpPr>
            <p:cNvPr id="14" name="TextBox 12"/>
            <p:cNvSpPr txBox="1">
              <a:spLocks noChangeArrowheads="1"/>
            </p:cNvSpPr>
            <p:nvPr/>
          </p:nvSpPr>
          <p:spPr bwMode="auto">
            <a:xfrm>
              <a:off x="6573838" y="3603625"/>
              <a:ext cx="2032000" cy="1841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r" eaLnBrk="1" hangingPunct="1">
                <a:spcBef>
                  <a:spcPts val="0"/>
                </a:spcBef>
                <a:spcAft>
                  <a:spcPts val="0"/>
                </a:spcAft>
                <a:buFontTx/>
                <a:buNone/>
                <a:defRPr/>
              </a:pPr>
              <a:r>
                <a:rPr lang="da-DK" sz="900" b="1"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Indsæt billede</a:t>
              </a:r>
            </a:p>
            <a:p>
              <a:pPr algn="r" eaLnBrk="1" hangingPunct="1">
                <a:spcBef>
                  <a:spcPts val="0"/>
                </a:spcBef>
                <a:spcAft>
                  <a:spcPts val="240"/>
                </a:spcAft>
                <a:buFontTx/>
                <a:buNone/>
                <a:defRPr/>
              </a:pPr>
              <a:r>
                <a:rPr lang="da-DK" sz="900" b="1"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1.</a:t>
              </a:r>
              <a:r>
                <a:rPr lang="da-DK" sz="900"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 Klik på det lille billede-indsættelsesikon i midten</a:t>
              </a:r>
            </a:p>
            <a:p>
              <a:pPr algn="r" eaLnBrk="1" hangingPunct="1">
                <a:spcBef>
                  <a:spcPts val="0"/>
                </a:spcBef>
                <a:spcAft>
                  <a:spcPts val="240"/>
                </a:spcAft>
                <a:buFontTx/>
                <a:buNone/>
                <a:defRPr/>
              </a:pPr>
              <a:r>
                <a:rPr lang="da-DK" sz="900"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af pladsholderen</a:t>
              </a:r>
            </a:p>
            <a:p>
              <a:pPr algn="r" eaLnBrk="1" hangingPunct="1">
                <a:spcBef>
                  <a:spcPts val="0"/>
                </a:spcBef>
                <a:spcAft>
                  <a:spcPts val="240"/>
                </a:spcAft>
                <a:buFontTx/>
                <a:buNone/>
                <a:defRPr/>
              </a:pPr>
              <a:r>
                <a:rPr lang="da-DK" sz="900" b="1"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2. </a:t>
              </a:r>
              <a:r>
                <a:rPr lang="da-DK" sz="900"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Indsæt det ønskede billede</a:t>
              </a:r>
            </a:p>
            <a:p>
              <a:pPr algn="r" eaLnBrk="1" hangingPunct="1">
                <a:spcBef>
                  <a:spcPts val="0"/>
                </a:spcBef>
                <a:spcAft>
                  <a:spcPts val="240"/>
                </a:spcAft>
                <a:buFontTx/>
                <a:buNone/>
                <a:defRPr/>
              </a:pPr>
              <a:r>
                <a:rPr lang="da-DK" sz="900" b="1"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3. </a:t>
              </a:r>
              <a:r>
                <a:rPr lang="da-DK" sz="900"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Klik </a:t>
              </a:r>
              <a:r>
                <a:rPr lang="da-DK" sz="900" b="1"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Beskær </a:t>
              </a:r>
              <a:r>
                <a:rPr lang="da-DK" sz="900"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for at ændre</a:t>
              </a:r>
            </a:p>
            <a:p>
              <a:pPr algn="r" eaLnBrk="1" hangingPunct="1">
                <a:spcBef>
                  <a:spcPts val="0"/>
                </a:spcBef>
                <a:spcAft>
                  <a:spcPts val="240"/>
                </a:spcAft>
                <a:buFontTx/>
                <a:buNone/>
                <a:defRPr/>
              </a:pPr>
              <a:r>
                <a:rPr lang="da-DK" sz="900"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billedets fokus/størrelse</a:t>
              </a:r>
            </a:p>
            <a:p>
              <a:pPr algn="r" eaLnBrk="1" hangingPunct="1">
                <a:spcBef>
                  <a:spcPct val="0"/>
                </a:spcBef>
                <a:spcAft>
                  <a:spcPts val="240"/>
                </a:spcAft>
                <a:buFontTx/>
                <a:buNone/>
                <a:defRPr/>
              </a:pPr>
              <a:endParaRPr lang="da-DK" altLang="da-DK" sz="900" b="1"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endParaRPr>
            </a:p>
            <a:p>
              <a:pPr algn="r" eaLnBrk="1" hangingPunct="1">
                <a:spcBef>
                  <a:spcPct val="0"/>
                </a:spcBef>
                <a:spcAft>
                  <a:spcPts val="240"/>
                </a:spcAft>
                <a:buFontTx/>
                <a:buNone/>
                <a:defRPr/>
              </a:pPr>
              <a:endParaRPr lang="da-DK" altLang="da-DK" sz="900" b="1"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endParaRPr>
            </a:p>
            <a:p>
              <a:pPr algn="r" eaLnBrk="1" hangingPunct="1">
                <a:spcBef>
                  <a:spcPct val="0"/>
                </a:spcBef>
                <a:spcAft>
                  <a:spcPts val="240"/>
                </a:spcAft>
                <a:buFontTx/>
                <a:buNone/>
                <a:defRPr/>
              </a:pPr>
              <a:r>
                <a:rPr lang="da-DK" altLang="da-DK" sz="900" b="1"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4. </a:t>
              </a:r>
              <a:r>
                <a:rPr lang="da-DK" altLang="da-DK" sz="900"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Ønsker du at skalere billedet, så hold </a:t>
              </a:r>
              <a:r>
                <a:rPr lang="da-DK" altLang="da-DK" sz="900" b="1"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SHIFT</a:t>
              </a:r>
              <a:r>
                <a:rPr lang="da-DK" altLang="da-DK" sz="900"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-knappen nede, mens der trækkes i billedets hjørner</a:t>
              </a:r>
            </a:p>
          </p:txBody>
        </p:sp>
        <p:grpSp>
          <p:nvGrpSpPr>
            <p:cNvPr id="15" name="Gruppe 1"/>
            <p:cNvGrpSpPr>
              <a:grpSpLocks/>
            </p:cNvGrpSpPr>
            <p:nvPr/>
          </p:nvGrpSpPr>
          <p:grpSpPr bwMode="auto">
            <a:xfrm>
              <a:off x="8227557" y="5472327"/>
              <a:ext cx="331787" cy="343015"/>
              <a:chOff x="8227737" y="5472259"/>
              <a:chExt cx="331631" cy="343667"/>
            </a:xfrm>
          </p:grpSpPr>
          <p:pic>
            <p:nvPicPr>
              <p:cNvPr id="1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41265" y="5472375"/>
                <a:ext cx="318103" cy="3435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8" name="Rounded Rectangle 25"/>
              <p:cNvSpPr/>
              <p:nvPr/>
            </p:nvSpPr>
            <p:spPr>
              <a:xfrm>
                <a:off x="8227737" y="5472259"/>
                <a:ext cx="209451" cy="171767"/>
              </a:xfrm>
              <a:prstGeom prst="roundRect">
                <a:avLst/>
              </a:prstGeom>
              <a:noFill/>
              <a:ln w="19050">
                <a:solidFill>
                  <a:srgbClr val="E31E3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a-DK" sz="2000" dirty="0"/>
              </a:p>
            </p:txBody>
          </p:sp>
        </p:grpSp>
        <p:pic>
          <p:nvPicPr>
            <p:cNvPr id="1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96263" y="4688029"/>
              <a:ext cx="409575" cy="3222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19" name="Pladsholder til tekst 3"/>
          <p:cNvSpPr>
            <a:spLocks noGrp="1"/>
          </p:cNvSpPr>
          <p:nvPr>
            <p:ph type="body" sz="quarter" idx="13" hasCustomPrompt="1"/>
          </p:nvPr>
        </p:nvSpPr>
        <p:spPr>
          <a:xfrm>
            <a:off x="1371600" y="399192"/>
            <a:ext cx="3659188" cy="358444"/>
          </a:xfrm>
        </p:spPr>
        <p:txBody>
          <a:bodyPr/>
          <a:lstStyle>
            <a:lvl1pPr marL="0" indent="0">
              <a:buNone/>
              <a:defRPr lang="da-DK" sz="1200" b="1" kern="1200" dirty="0">
                <a:solidFill>
                  <a:srgbClr val="B3B3B3"/>
                </a:solidFill>
                <a:latin typeface="+mn-lt"/>
                <a:ea typeface="+mn-ea"/>
                <a:cs typeface="+mn-cs"/>
              </a:defRPr>
            </a:lvl1pPr>
          </a:lstStyle>
          <a:p>
            <a:pPr lvl="0"/>
            <a:r>
              <a:rPr lang="da-DK" dirty="0" smtClean="0"/>
              <a:t>Evt. center/afdeling/enhed skrives her</a:t>
            </a:r>
            <a:endParaRPr lang="da-DK" dirty="0"/>
          </a:p>
        </p:txBody>
      </p:sp>
      <p:sp>
        <p:nvSpPr>
          <p:cNvPr id="20" name="Tekstfelt 4"/>
          <p:cNvSpPr txBox="1"/>
          <p:nvPr userDrawn="1"/>
        </p:nvSpPr>
        <p:spPr>
          <a:xfrm>
            <a:off x="1371600" y="207098"/>
            <a:ext cx="3200400" cy="215444"/>
          </a:xfrm>
          <a:prstGeom prst="rect">
            <a:avLst/>
          </a:prstGeom>
          <a:noFill/>
        </p:spPr>
        <p:txBody>
          <a:bodyPr wrap="square" lIns="0" tIns="0" rIns="0" bIns="0" rtlCol="0">
            <a:noAutofit/>
          </a:bodyPr>
          <a:lstStyle/>
          <a:p>
            <a:r>
              <a:rPr lang="da-DK" sz="1200" b="1" noProof="0" dirty="0" smtClean="0">
                <a:solidFill>
                  <a:srgbClr val="565656"/>
                </a:solidFill>
              </a:rPr>
              <a:t>Bispebjerg and Frederiksberg Hospital</a:t>
            </a:r>
          </a:p>
        </p:txBody>
      </p:sp>
      <p:pic>
        <p:nvPicPr>
          <p:cNvPr id="21" name="Billede 20"/>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940153" y="10191"/>
            <a:ext cx="3195839" cy="808586"/>
          </a:xfrm>
          <a:prstGeom prst="rect">
            <a:avLst/>
          </a:prstGeom>
        </p:spPr>
      </p:pic>
    </p:spTree>
    <p:extLst>
      <p:ext uri="{BB962C8B-B14F-4D97-AF65-F5344CB8AC3E}">
        <p14:creationId xmlns:p14="http://schemas.microsoft.com/office/powerpoint/2010/main" val="321176473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Et felt ">
    <p:spTree>
      <p:nvGrpSpPr>
        <p:cNvPr id="1" name=""/>
        <p:cNvGrpSpPr/>
        <p:nvPr/>
      </p:nvGrpSpPr>
      <p:grpSpPr>
        <a:xfrm>
          <a:off x="0" y="0"/>
          <a:ext cx="0" cy="0"/>
          <a:chOff x="0" y="0"/>
          <a:chExt cx="0" cy="0"/>
        </a:xfrm>
      </p:grpSpPr>
      <p:sp>
        <p:nvSpPr>
          <p:cNvPr id="11" name="Pladsholder til tekst 1"/>
          <p:cNvSpPr>
            <a:spLocks noGrp="1"/>
          </p:cNvSpPr>
          <p:nvPr>
            <p:ph type="body" sz="quarter" idx="15" hasCustomPrompt="1"/>
          </p:nvPr>
        </p:nvSpPr>
        <p:spPr>
          <a:xfrm>
            <a:off x="1368000" y="4838162"/>
            <a:ext cx="7086600" cy="654587"/>
          </a:xfrm>
        </p:spPr>
        <p:txBody>
          <a:bodyPr/>
          <a:lstStyle>
            <a:lvl1pPr marL="0" indent="0">
              <a:lnSpc>
                <a:spcPct val="85000"/>
              </a:lnSpc>
              <a:buNone/>
              <a:defRPr sz="1600" baseline="0"/>
            </a:lvl1pPr>
            <a:lvl2pPr>
              <a:defRPr sz="1800"/>
            </a:lvl2pPr>
            <a:lvl3pPr marL="324000">
              <a:defRPr sz="1600"/>
            </a:lvl3pPr>
            <a:lvl4pPr marL="540000">
              <a:defRPr lang="da-DK" sz="1400" kern="1200" dirty="0" smtClean="0">
                <a:solidFill>
                  <a:schemeClr val="tx1"/>
                </a:solidFill>
                <a:latin typeface="+mn-lt"/>
                <a:ea typeface="+mn-ea"/>
                <a:cs typeface="+mn-cs"/>
              </a:defRPr>
            </a:lvl4pPr>
            <a:lvl5pPr marL="720000" indent="-90000">
              <a:defRPr sz="1200"/>
            </a:lvl5pPr>
          </a:lstStyle>
          <a:p>
            <a:pPr lvl="0"/>
            <a:r>
              <a:rPr lang="da-DK" dirty="0" smtClean="0"/>
              <a:t>Billedtekst 16pt i to eller max tre linjer</a:t>
            </a:r>
          </a:p>
        </p:txBody>
      </p:sp>
      <p:sp>
        <p:nvSpPr>
          <p:cNvPr id="4" name="Pladsholder til dato 3"/>
          <p:cNvSpPr>
            <a:spLocks noGrp="1"/>
          </p:cNvSpPr>
          <p:nvPr>
            <p:ph type="dt" sz="half" idx="10"/>
          </p:nvPr>
        </p:nvSpPr>
        <p:spPr/>
        <p:txBody>
          <a:bodyPr/>
          <a:lstStyle/>
          <a:p>
            <a:r>
              <a:rPr lang="da-DK" smtClean="0"/>
              <a:t>Bispebjerg and Frederiksberg Hospital, University of Copenhagen</a:t>
            </a:r>
            <a:endParaRPr lang="da-DK" dirty="0"/>
          </a:p>
        </p:txBody>
      </p:sp>
      <p:sp>
        <p:nvSpPr>
          <p:cNvPr id="5" name="Pladsholder til sidefod 4"/>
          <p:cNvSpPr>
            <a:spLocks noGrp="1"/>
          </p:cNvSpPr>
          <p:nvPr>
            <p:ph type="ftr" sz="quarter" idx="11"/>
          </p:nvPr>
        </p:nvSpPr>
        <p:spPr/>
        <p:txBody>
          <a:bodyPr/>
          <a:lstStyle/>
          <a:p>
            <a:r>
              <a:rPr lang="da-DK" smtClean="0"/>
              <a:t>Titel/beskrivelse (Sidehoved/fod)</a:t>
            </a:r>
            <a:endParaRPr lang="da-DK" dirty="0"/>
          </a:p>
        </p:txBody>
      </p:sp>
      <p:sp>
        <p:nvSpPr>
          <p:cNvPr id="6" name="Pladsholder til diasnummer 5"/>
          <p:cNvSpPr>
            <a:spLocks noGrp="1"/>
          </p:cNvSpPr>
          <p:nvPr>
            <p:ph type="sldNum" sz="quarter" idx="12"/>
          </p:nvPr>
        </p:nvSpPr>
        <p:spPr/>
        <p:txBody>
          <a:bodyPr/>
          <a:lstStyle/>
          <a:p>
            <a:fld id="{667EC89C-17A0-4E64-A6D2-B825673CEEDF}" type="slidenum">
              <a:rPr lang="da-DK" smtClean="0"/>
              <a:t>‹nr.›</a:t>
            </a:fld>
            <a:endParaRPr lang="da-DK" dirty="0"/>
          </a:p>
        </p:txBody>
      </p:sp>
      <p:grpSp>
        <p:nvGrpSpPr>
          <p:cNvPr id="13" name="Gruppe 12"/>
          <p:cNvGrpSpPr>
            <a:grpSpLocks/>
          </p:cNvGrpSpPr>
          <p:nvPr userDrawn="1"/>
        </p:nvGrpSpPr>
        <p:grpSpPr bwMode="auto">
          <a:xfrm>
            <a:off x="-2186217" y="1362269"/>
            <a:ext cx="2032000" cy="2211833"/>
            <a:chOff x="6573838" y="3603625"/>
            <a:chExt cx="2032000" cy="2211717"/>
          </a:xfrm>
        </p:grpSpPr>
        <p:sp>
          <p:nvSpPr>
            <p:cNvPr id="14" name="TextBox 12"/>
            <p:cNvSpPr txBox="1">
              <a:spLocks noChangeArrowheads="1"/>
            </p:cNvSpPr>
            <p:nvPr/>
          </p:nvSpPr>
          <p:spPr bwMode="auto">
            <a:xfrm>
              <a:off x="6573838" y="3603625"/>
              <a:ext cx="2032000" cy="1841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r" eaLnBrk="1" hangingPunct="1">
                <a:spcBef>
                  <a:spcPts val="0"/>
                </a:spcBef>
                <a:spcAft>
                  <a:spcPts val="0"/>
                </a:spcAft>
                <a:buFontTx/>
                <a:buNone/>
                <a:defRPr/>
              </a:pPr>
              <a:r>
                <a:rPr lang="da-DK" sz="900" b="1"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Indsæt billede</a:t>
              </a:r>
            </a:p>
            <a:p>
              <a:pPr algn="r" eaLnBrk="1" hangingPunct="1">
                <a:spcBef>
                  <a:spcPts val="0"/>
                </a:spcBef>
                <a:spcAft>
                  <a:spcPts val="240"/>
                </a:spcAft>
                <a:buFontTx/>
                <a:buNone/>
                <a:defRPr/>
              </a:pPr>
              <a:r>
                <a:rPr lang="da-DK" sz="900" b="1"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1.</a:t>
              </a:r>
              <a:r>
                <a:rPr lang="da-DK" sz="900"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 Klik på det lille billede-indsættelsesikon i midten</a:t>
              </a:r>
            </a:p>
            <a:p>
              <a:pPr algn="r" eaLnBrk="1" hangingPunct="1">
                <a:spcBef>
                  <a:spcPts val="0"/>
                </a:spcBef>
                <a:spcAft>
                  <a:spcPts val="240"/>
                </a:spcAft>
                <a:buFontTx/>
                <a:buNone/>
                <a:defRPr/>
              </a:pPr>
              <a:r>
                <a:rPr lang="da-DK" sz="900"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af pladsholderen</a:t>
              </a:r>
            </a:p>
            <a:p>
              <a:pPr algn="r" eaLnBrk="1" hangingPunct="1">
                <a:spcBef>
                  <a:spcPts val="0"/>
                </a:spcBef>
                <a:spcAft>
                  <a:spcPts val="240"/>
                </a:spcAft>
                <a:buFontTx/>
                <a:buNone/>
                <a:defRPr/>
              </a:pPr>
              <a:r>
                <a:rPr lang="da-DK" sz="900" b="1"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2. </a:t>
              </a:r>
              <a:r>
                <a:rPr lang="da-DK" sz="900"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Indsæt det ønskede billede</a:t>
              </a:r>
            </a:p>
            <a:p>
              <a:pPr algn="r" eaLnBrk="1" hangingPunct="1">
                <a:spcBef>
                  <a:spcPts val="0"/>
                </a:spcBef>
                <a:spcAft>
                  <a:spcPts val="240"/>
                </a:spcAft>
                <a:buFontTx/>
                <a:buNone/>
                <a:defRPr/>
              </a:pPr>
              <a:r>
                <a:rPr lang="da-DK" sz="900" b="1"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3. </a:t>
              </a:r>
              <a:r>
                <a:rPr lang="da-DK" sz="900"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Klik </a:t>
              </a:r>
              <a:r>
                <a:rPr lang="da-DK" sz="900" b="1"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Beskær </a:t>
              </a:r>
              <a:r>
                <a:rPr lang="da-DK" sz="900"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for at ændre</a:t>
              </a:r>
            </a:p>
            <a:p>
              <a:pPr algn="r" eaLnBrk="1" hangingPunct="1">
                <a:spcBef>
                  <a:spcPts val="0"/>
                </a:spcBef>
                <a:spcAft>
                  <a:spcPts val="240"/>
                </a:spcAft>
                <a:buFontTx/>
                <a:buNone/>
                <a:defRPr/>
              </a:pPr>
              <a:r>
                <a:rPr lang="da-DK" sz="900"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billedets fokus/størrelse</a:t>
              </a:r>
            </a:p>
            <a:p>
              <a:pPr algn="r" eaLnBrk="1" hangingPunct="1">
                <a:spcBef>
                  <a:spcPct val="0"/>
                </a:spcBef>
                <a:spcAft>
                  <a:spcPts val="240"/>
                </a:spcAft>
                <a:buFontTx/>
                <a:buNone/>
                <a:defRPr/>
              </a:pPr>
              <a:endParaRPr lang="da-DK" altLang="da-DK" sz="900" b="1"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endParaRPr>
            </a:p>
            <a:p>
              <a:pPr algn="r" eaLnBrk="1" hangingPunct="1">
                <a:spcBef>
                  <a:spcPct val="0"/>
                </a:spcBef>
                <a:spcAft>
                  <a:spcPts val="240"/>
                </a:spcAft>
                <a:buFontTx/>
                <a:buNone/>
                <a:defRPr/>
              </a:pPr>
              <a:endParaRPr lang="da-DK" altLang="da-DK" sz="900" b="1"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endParaRPr>
            </a:p>
            <a:p>
              <a:pPr algn="r" eaLnBrk="1" hangingPunct="1">
                <a:spcBef>
                  <a:spcPct val="0"/>
                </a:spcBef>
                <a:spcAft>
                  <a:spcPts val="240"/>
                </a:spcAft>
                <a:buFontTx/>
                <a:buNone/>
                <a:defRPr/>
              </a:pPr>
              <a:r>
                <a:rPr lang="da-DK" altLang="da-DK" sz="900" b="1"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4. </a:t>
              </a:r>
              <a:r>
                <a:rPr lang="da-DK" altLang="da-DK" sz="900"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Ønsker du at skalere billedet, så hold </a:t>
              </a:r>
              <a:r>
                <a:rPr lang="da-DK" altLang="da-DK" sz="900" b="1"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SHIFT</a:t>
              </a:r>
              <a:r>
                <a:rPr lang="da-DK" altLang="da-DK" sz="900"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-knappen nede, mens der trækkes i billedets hjørner</a:t>
              </a:r>
            </a:p>
          </p:txBody>
        </p:sp>
        <p:grpSp>
          <p:nvGrpSpPr>
            <p:cNvPr id="15" name="Gruppe 1"/>
            <p:cNvGrpSpPr>
              <a:grpSpLocks/>
            </p:cNvGrpSpPr>
            <p:nvPr/>
          </p:nvGrpSpPr>
          <p:grpSpPr bwMode="auto">
            <a:xfrm>
              <a:off x="8227557" y="5472327"/>
              <a:ext cx="331787" cy="343015"/>
              <a:chOff x="8227737" y="5472259"/>
              <a:chExt cx="331631" cy="343667"/>
            </a:xfrm>
          </p:grpSpPr>
          <p:pic>
            <p:nvPicPr>
              <p:cNvPr id="1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41265" y="5472375"/>
                <a:ext cx="318103" cy="3435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8" name="Rounded Rectangle 25"/>
              <p:cNvSpPr/>
              <p:nvPr/>
            </p:nvSpPr>
            <p:spPr>
              <a:xfrm>
                <a:off x="8227737" y="5472259"/>
                <a:ext cx="209451" cy="171767"/>
              </a:xfrm>
              <a:prstGeom prst="roundRect">
                <a:avLst/>
              </a:prstGeom>
              <a:noFill/>
              <a:ln w="19050">
                <a:solidFill>
                  <a:srgbClr val="E31E3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a-DK" sz="2000" dirty="0"/>
              </a:p>
            </p:txBody>
          </p:sp>
        </p:grpSp>
        <p:pic>
          <p:nvPicPr>
            <p:cNvPr id="1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96263" y="4688029"/>
              <a:ext cx="409575" cy="3222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19" name="Pladsholder til indhold 2"/>
          <p:cNvSpPr>
            <a:spLocks noGrp="1"/>
          </p:cNvSpPr>
          <p:nvPr>
            <p:ph sz="quarter" idx="17" hasCustomPrompt="1"/>
          </p:nvPr>
        </p:nvSpPr>
        <p:spPr>
          <a:xfrm>
            <a:off x="1368425" y="1362075"/>
            <a:ext cx="7088400" cy="3340800"/>
          </a:xfrm>
        </p:spPr>
        <p:txBody>
          <a:bodyPr/>
          <a:lstStyle>
            <a:lvl1pPr>
              <a:defRPr baseline="0"/>
            </a:lvl1pPr>
          </a:lstStyle>
          <a:p>
            <a:pPr lvl="0"/>
            <a:r>
              <a:rPr lang="da-DK" dirty="0" smtClean="0"/>
              <a:t>Brødtekst 22pt skrives her, eller tabel og diagram indsættes</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
        <p:nvSpPr>
          <p:cNvPr id="20" name="Pladsholder til tekst 3"/>
          <p:cNvSpPr>
            <a:spLocks noGrp="1"/>
          </p:cNvSpPr>
          <p:nvPr>
            <p:ph type="body" sz="quarter" idx="13" hasCustomPrompt="1"/>
          </p:nvPr>
        </p:nvSpPr>
        <p:spPr>
          <a:xfrm>
            <a:off x="1371600" y="399192"/>
            <a:ext cx="3659188" cy="358444"/>
          </a:xfrm>
        </p:spPr>
        <p:txBody>
          <a:bodyPr/>
          <a:lstStyle>
            <a:lvl1pPr marL="0" indent="0">
              <a:buNone/>
              <a:defRPr lang="da-DK" sz="1200" b="1" kern="1200" dirty="0">
                <a:solidFill>
                  <a:srgbClr val="B3B3B3"/>
                </a:solidFill>
                <a:latin typeface="+mn-lt"/>
                <a:ea typeface="+mn-ea"/>
                <a:cs typeface="+mn-cs"/>
              </a:defRPr>
            </a:lvl1pPr>
          </a:lstStyle>
          <a:p>
            <a:pPr lvl="0"/>
            <a:r>
              <a:rPr lang="da-DK" dirty="0" smtClean="0"/>
              <a:t>Evt. center/afdeling/enhed skrives her</a:t>
            </a:r>
            <a:endParaRPr lang="da-DK" dirty="0"/>
          </a:p>
        </p:txBody>
      </p:sp>
      <p:sp>
        <p:nvSpPr>
          <p:cNvPr id="21" name="Tekstfelt 4"/>
          <p:cNvSpPr txBox="1"/>
          <p:nvPr userDrawn="1"/>
        </p:nvSpPr>
        <p:spPr>
          <a:xfrm>
            <a:off x="1371600" y="207098"/>
            <a:ext cx="3200400" cy="215444"/>
          </a:xfrm>
          <a:prstGeom prst="rect">
            <a:avLst/>
          </a:prstGeom>
          <a:noFill/>
        </p:spPr>
        <p:txBody>
          <a:bodyPr wrap="square" lIns="0" tIns="0" rIns="0" bIns="0" rtlCol="0">
            <a:noAutofit/>
          </a:bodyPr>
          <a:lstStyle/>
          <a:p>
            <a:r>
              <a:rPr lang="da-DK" sz="1200" b="1" noProof="0" dirty="0" smtClean="0">
                <a:solidFill>
                  <a:srgbClr val="565656"/>
                </a:solidFill>
              </a:rPr>
              <a:t>Bispebjerg and Frederiksberg Hospital</a:t>
            </a:r>
          </a:p>
        </p:txBody>
      </p:sp>
      <p:pic>
        <p:nvPicPr>
          <p:cNvPr id="22" name="Billede 21"/>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940153" y="10191"/>
            <a:ext cx="3195839" cy="808586"/>
          </a:xfrm>
          <a:prstGeom prst="rect">
            <a:avLst/>
          </a:prstGeom>
        </p:spPr>
      </p:pic>
    </p:spTree>
    <p:extLst>
      <p:ext uri="{BB962C8B-B14F-4D97-AF65-F5344CB8AC3E}">
        <p14:creationId xmlns:p14="http://schemas.microsoft.com/office/powerpoint/2010/main" val="19718627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o felter">
    <p:spTree>
      <p:nvGrpSpPr>
        <p:cNvPr id="1" name=""/>
        <p:cNvGrpSpPr/>
        <p:nvPr/>
      </p:nvGrpSpPr>
      <p:grpSpPr>
        <a:xfrm>
          <a:off x="0" y="0"/>
          <a:ext cx="0" cy="0"/>
          <a:chOff x="0" y="0"/>
          <a:chExt cx="0" cy="0"/>
        </a:xfrm>
      </p:grpSpPr>
      <p:sp>
        <p:nvSpPr>
          <p:cNvPr id="11" name="Pladsholder til tekst 1"/>
          <p:cNvSpPr>
            <a:spLocks noGrp="1"/>
          </p:cNvSpPr>
          <p:nvPr>
            <p:ph type="body" sz="quarter" idx="15" hasCustomPrompt="1"/>
          </p:nvPr>
        </p:nvSpPr>
        <p:spPr>
          <a:xfrm>
            <a:off x="1368000" y="4985492"/>
            <a:ext cx="3317874" cy="558000"/>
          </a:xfrm>
        </p:spPr>
        <p:txBody>
          <a:bodyPr/>
          <a:lstStyle>
            <a:lvl1pPr marL="0" indent="0">
              <a:lnSpc>
                <a:spcPct val="85000"/>
              </a:lnSpc>
              <a:buNone/>
              <a:defRPr sz="1400" baseline="0"/>
            </a:lvl1pPr>
            <a:lvl2pPr>
              <a:defRPr sz="1800"/>
            </a:lvl2pPr>
            <a:lvl3pPr marL="324000">
              <a:defRPr sz="1600"/>
            </a:lvl3pPr>
            <a:lvl4pPr marL="540000">
              <a:defRPr lang="da-DK" sz="1400" kern="1200" dirty="0" smtClean="0">
                <a:solidFill>
                  <a:schemeClr val="tx1"/>
                </a:solidFill>
                <a:latin typeface="+mn-lt"/>
                <a:ea typeface="+mn-ea"/>
                <a:cs typeface="+mn-cs"/>
              </a:defRPr>
            </a:lvl4pPr>
            <a:lvl5pPr marL="720000" indent="-90000">
              <a:defRPr sz="1200"/>
            </a:lvl5pPr>
          </a:lstStyle>
          <a:p>
            <a:pPr lvl="0"/>
            <a:r>
              <a:rPr lang="da-DK" dirty="0" smtClean="0"/>
              <a:t>Billedtekst 14pt i to eller max tre linjer</a:t>
            </a:r>
          </a:p>
        </p:txBody>
      </p:sp>
      <p:sp>
        <p:nvSpPr>
          <p:cNvPr id="25" name="Pladsholder til billede 2"/>
          <p:cNvSpPr>
            <a:spLocks noGrp="1"/>
          </p:cNvSpPr>
          <p:nvPr>
            <p:ph type="pic" sz="quarter" idx="16" hasCustomPrompt="1"/>
          </p:nvPr>
        </p:nvSpPr>
        <p:spPr>
          <a:xfrm>
            <a:off x="1368000" y="1366174"/>
            <a:ext cx="3317875" cy="3489649"/>
          </a:xfrm>
        </p:spPr>
        <p:txBody>
          <a:bodyPr tIns="612000" anchor="ctr" anchorCtr="0"/>
          <a:lstStyle>
            <a:lvl1pPr marL="0" indent="0" algn="ctr">
              <a:buNone/>
              <a:defRPr sz="1400" baseline="0">
                <a:solidFill>
                  <a:schemeClr val="accent6"/>
                </a:solidFill>
              </a:defRPr>
            </a:lvl1pPr>
          </a:lstStyle>
          <a:p>
            <a:r>
              <a:rPr lang="da-DK" dirty="0" smtClean="0"/>
              <a:t>Klik på ikon for at indsætte billede</a:t>
            </a:r>
            <a:endParaRPr lang="da-DK" dirty="0"/>
          </a:p>
        </p:txBody>
      </p:sp>
      <p:sp>
        <p:nvSpPr>
          <p:cNvPr id="12" name="Pladsholder til tekst 3"/>
          <p:cNvSpPr>
            <a:spLocks noGrp="1"/>
          </p:cNvSpPr>
          <p:nvPr>
            <p:ph type="body" sz="quarter" idx="19" hasCustomPrompt="1"/>
          </p:nvPr>
        </p:nvSpPr>
        <p:spPr>
          <a:xfrm>
            <a:off x="4889500" y="4985492"/>
            <a:ext cx="3564000" cy="558000"/>
          </a:xfrm>
        </p:spPr>
        <p:txBody>
          <a:bodyPr/>
          <a:lstStyle>
            <a:lvl1pPr marL="0" indent="0">
              <a:lnSpc>
                <a:spcPct val="85000"/>
              </a:lnSpc>
              <a:buNone/>
              <a:defRPr sz="1400" baseline="0"/>
            </a:lvl1pPr>
            <a:lvl2pPr>
              <a:defRPr sz="1800"/>
            </a:lvl2pPr>
            <a:lvl3pPr marL="324000">
              <a:defRPr sz="1600"/>
            </a:lvl3pPr>
            <a:lvl4pPr marL="540000">
              <a:defRPr lang="da-DK" sz="1400" kern="1200" dirty="0" smtClean="0">
                <a:solidFill>
                  <a:schemeClr val="tx1"/>
                </a:solidFill>
                <a:latin typeface="+mn-lt"/>
                <a:ea typeface="+mn-ea"/>
                <a:cs typeface="+mn-cs"/>
              </a:defRPr>
            </a:lvl4pPr>
            <a:lvl5pPr marL="720000" indent="-90000">
              <a:defRPr sz="1200"/>
            </a:lvl5pPr>
          </a:lstStyle>
          <a:p>
            <a:pPr lvl="0"/>
            <a:r>
              <a:rPr lang="da-DK" dirty="0" smtClean="0"/>
              <a:t>Billedtekst 14pt i to eller max tre linjer</a:t>
            </a:r>
          </a:p>
        </p:txBody>
      </p:sp>
      <p:sp>
        <p:nvSpPr>
          <p:cNvPr id="17" name="Pladsholder til indhold 4"/>
          <p:cNvSpPr>
            <a:spLocks noGrp="1"/>
          </p:cNvSpPr>
          <p:nvPr>
            <p:ph sz="quarter" idx="14" hasCustomPrompt="1"/>
          </p:nvPr>
        </p:nvSpPr>
        <p:spPr>
          <a:xfrm>
            <a:off x="4884806" y="1371523"/>
            <a:ext cx="3570988" cy="3488400"/>
          </a:xfrm>
        </p:spPr>
        <p:txBody>
          <a:bodyPr/>
          <a:lstStyle>
            <a:lvl1pPr marL="126000" indent="-126000">
              <a:defRPr sz="1800"/>
            </a:lvl1pPr>
            <a:lvl2pPr marL="450000" indent="-108000">
              <a:defRPr sz="1600"/>
            </a:lvl2pPr>
            <a:lvl3pPr marL="810000" indent="-108000">
              <a:defRPr sz="1400"/>
            </a:lvl3pPr>
            <a:lvl4pPr marL="1152000" indent="-90000">
              <a:defRPr sz="1200"/>
            </a:lvl4pPr>
            <a:lvl5pPr marL="1512000" indent="-90000">
              <a:defRPr sz="1000"/>
            </a:lvl5pPr>
            <a:lvl6pPr marL="1872000">
              <a:defRPr sz="1000"/>
            </a:lvl6pPr>
            <a:lvl7pPr marL="2232000">
              <a:defRPr sz="1000"/>
            </a:lvl7pPr>
            <a:lvl8pPr marL="2592000">
              <a:defRPr/>
            </a:lvl8pPr>
            <a:lvl9pPr marL="2952000">
              <a:defRPr sz="1000"/>
            </a:lvl9pPr>
          </a:lstStyle>
          <a:p>
            <a:pPr lvl="0"/>
            <a:r>
              <a:rPr lang="da-DK" dirty="0" smtClean="0"/>
              <a:t>Brødtekst 18pt skrives her</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p>
          <a:p>
            <a:pPr lvl="5"/>
            <a:r>
              <a:rPr lang="da-DK" dirty="0" smtClean="0"/>
              <a:t>6 niveau</a:t>
            </a:r>
          </a:p>
          <a:p>
            <a:pPr lvl="6"/>
            <a:r>
              <a:rPr lang="da-DK" dirty="0" smtClean="0"/>
              <a:t>7 niveau</a:t>
            </a:r>
          </a:p>
          <a:p>
            <a:pPr lvl="7"/>
            <a:r>
              <a:rPr lang="da-DK" dirty="0" smtClean="0"/>
              <a:t>8 niveau</a:t>
            </a:r>
          </a:p>
          <a:p>
            <a:pPr lvl="8"/>
            <a:r>
              <a:rPr lang="da-DK" dirty="0" smtClean="0"/>
              <a:t>9 niveau</a:t>
            </a:r>
            <a:endParaRPr lang="da-DK" dirty="0"/>
          </a:p>
        </p:txBody>
      </p:sp>
      <p:sp>
        <p:nvSpPr>
          <p:cNvPr id="15" name="Pladsholder til tekst 5"/>
          <p:cNvSpPr>
            <a:spLocks noGrp="1"/>
          </p:cNvSpPr>
          <p:nvPr>
            <p:ph type="body" sz="quarter" idx="20" hasCustomPrompt="1"/>
          </p:nvPr>
        </p:nvSpPr>
        <p:spPr>
          <a:xfrm>
            <a:off x="1371600" y="399192"/>
            <a:ext cx="3659188" cy="358444"/>
          </a:xfrm>
        </p:spPr>
        <p:txBody>
          <a:bodyPr/>
          <a:lstStyle>
            <a:lvl1pPr marL="0" indent="0">
              <a:buNone/>
              <a:defRPr lang="da-DK" sz="1200" b="1" kern="1200" dirty="0">
                <a:solidFill>
                  <a:srgbClr val="B3B3B3"/>
                </a:solidFill>
                <a:latin typeface="+mn-lt"/>
                <a:ea typeface="+mn-ea"/>
                <a:cs typeface="+mn-cs"/>
              </a:defRPr>
            </a:lvl1pPr>
          </a:lstStyle>
          <a:p>
            <a:pPr lvl="0"/>
            <a:r>
              <a:rPr lang="da-DK" dirty="0" smtClean="0"/>
              <a:t>Evt. center/afdeling/enhed skrives her</a:t>
            </a:r>
            <a:endParaRPr lang="da-DK" dirty="0"/>
          </a:p>
        </p:txBody>
      </p:sp>
      <p:sp>
        <p:nvSpPr>
          <p:cNvPr id="4" name="Pladsholder til dato 3"/>
          <p:cNvSpPr>
            <a:spLocks noGrp="1"/>
          </p:cNvSpPr>
          <p:nvPr>
            <p:ph type="dt" sz="half" idx="10"/>
          </p:nvPr>
        </p:nvSpPr>
        <p:spPr/>
        <p:txBody>
          <a:bodyPr/>
          <a:lstStyle/>
          <a:p>
            <a:r>
              <a:rPr lang="da-DK" smtClean="0"/>
              <a:t>Bispebjerg and Frederiksberg Hospital, University of Copenhagen</a:t>
            </a:r>
            <a:endParaRPr lang="da-DK" dirty="0"/>
          </a:p>
        </p:txBody>
      </p:sp>
      <p:sp>
        <p:nvSpPr>
          <p:cNvPr id="5" name="Pladsholder til sidefod 4"/>
          <p:cNvSpPr>
            <a:spLocks noGrp="1"/>
          </p:cNvSpPr>
          <p:nvPr>
            <p:ph type="ftr" sz="quarter" idx="11"/>
          </p:nvPr>
        </p:nvSpPr>
        <p:spPr/>
        <p:txBody>
          <a:bodyPr/>
          <a:lstStyle/>
          <a:p>
            <a:r>
              <a:rPr lang="da-DK" smtClean="0"/>
              <a:t>Titel/beskrivelse (Sidehoved/fod)</a:t>
            </a:r>
            <a:endParaRPr lang="da-DK" dirty="0"/>
          </a:p>
        </p:txBody>
      </p:sp>
      <p:sp>
        <p:nvSpPr>
          <p:cNvPr id="6" name="Pladsholder til diasnummer 5"/>
          <p:cNvSpPr>
            <a:spLocks noGrp="1"/>
          </p:cNvSpPr>
          <p:nvPr>
            <p:ph type="sldNum" sz="quarter" idx="12"/>
          </p:nvPr>
        </p:nvSpPr>
        <p:spPr/>
        <p:txBody>
          <a:bodyPr/>
          <a:lstStyle/>
          <a:p>
            <a:fld id="{667EC89C-17A0-4E64-A6D2-B825673CEEDF}" type="slidenum">
              <a:rPr lang="da-DK" smtClean="0"/>
              <a:t>‹nr.›</a:t>
            </a:fld>
            <a:endParaRPr lang="da-DK" dirty="0"/>
          </a:p>
        </p:txBody>
      </p:sp>
      <p:grpSp>
        <p:nvGrpSpPr>
          <p:cNvPr id="18" name="Gruppe 17"/>
          <p:cNvGrpSpPr>
            <a:grpSpLocks/>
          </p:cNvGrpSpPr>
          <p:nvPr userDrawn="1"/>
        </p:nvGrpSpPr>
        <p:grpSpPr bwMode="auto">
          <a:xfrm>
            <a:off x="-2186217" y="1362269"/>
            <a:ext cx="2032000" cy="2211833"/>
            <a:chOff x="6573838" y="3603625"/>
            <a:chExt cx="2032000" cy="2211717"/>
          </a:xfrm>
        </p:grpSpPr>
        <p:sp>
          <p:nvSpPr>
            <p:cNvPr id="19" name="TextBox 12"/>
            <p:cNvSpPr txBox="1">
              <a:spLocks noChangeArrowheads="1"/>
            </p:cNvSpPr>
            <p:nvPr/>
          </p:nvSpPr>
          <p:spPr bwMode="auto">
            <a:xfrm>
              <a:off x="6573838" y="3603625"/>
              <a:ext cx="2032000" cy="1841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r" eaLnBrk="1" hangingPunct="1">
                <a:spcBef>
                  <a:spcPts val="0"/>
                </a:spcBef>
                <a:spcAft>
                  <a:spcPts val="0"/>
                </a:spcAft>
                <a:buFontTx/>
                <a:buNone/>
                <a:defRPr/>
              </a:pPr>
              <a:r>
                <a:rPr lang="da-DK" sz="900" b="1"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Indsæt billede</a:t>
              </a:r>
            </a:p>
            <a:p>
              <a:pPr algn="r" eaLnBrk="1" hangingPunct="1">
                <a:spcBef>
                  <a:spcPts val="0"/>
                </a:spcBef>
                <a:spcAft>
                  <a:spcPts val="240"/>
                </a:spcAft>
                <a:buFontTx/>
                <a:buNone/>
                <a:defRPr/>
              </a:pPr>
              <a:r>
                <a:rPr lang="da-DK" sz="900" b="1"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1.</a:t>
              </a:r>
              <a:r>
                <a:rPr lang="da-DK" sz="900"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 Klik på det lille billede-indsættelsesikon i midten</a:t>
              </a:r>
            </a:p>
            <a:p>
              <a:pPr algn="r" eaLnBrk="1" hangingPunct="1">
                <a:spcBef>
                  <a:spcPts val="0"/>
                </a:spcBef>
                <a:spcAft>
                  <a:spcPts val="240"/>
                </a:spcAft>
                <a:buFontTx/>
                <a:buNone/>
                <a:defRPr/>
              </a:pPr>
              <a:r>
                <a:rPr lang="da-DK" sz="900"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af pladsholderen</a:t>
              </a:r>
            </a:p>
            <a:p>
              <a:pPr algn="r" eaLnBrk="1" hangingPunct="1">
                <a:spcBef>
                  <a:spcPts val="0"/>
                </a:spcBef>
                <a:spcAft>
                  <a:spcPts val="240"/>
                </a:spcAft>
                <a:buFontTx/>
                <a:buNone/>
                <a:defRPr/>
              </a:pPr>
              <a:r>
                <a:rPr lang="da-DK" sz="900" b="1"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2. </a:t>
              </a:r>
              <a:r>
                <a:rPr lang="da-DK" sz="900"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Indsæt det ønskede billede</a:t>
              </a:r>
            </a:p>
            <a:p>
              <a:pPr algn="r" eaLnBrk="1" hangingPunct="1">
                <a:spcBef>
                  <a:spcPts val="0"/>
                </a:spcBef>
                <a:spcAft>
                  <a:spcPts val="240"/>
                </a:spcAft>
                <a:buFontTx/>
                <a:buNone/>
                <a:defRPr/>
              </a:pPr>
              <a:r>
                <a:rPr lang="da-DK" sz="900" b="1"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3. </a:t>
              </a:r>
              <a:r>
                <a:rPr lang="da-DK" sz="900"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Klik </a:t>
              </a:r>
              <a:r>
                <a:rPr lang="da-DK" sz="900" b="1"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Beskær </a:t>
              </a:r>
              <a:r>
                <a:rPr lang="da-DK" sz="900"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for at ændre</a:t>
              </a:r>
            </a:p>
            <a:p>
              <a:pPr algn="r" eaLnBrk="1" hangingPunct="1">
                <a:spcBef>
                  <a:spcPts val="0"/>
                </a:spcBef>
                <a:spcAft>
                  <a:spcPts val="240"/>
                </a:spcAft>
                <a:buFontTx/>
                <a:buNone/>
                <a:defRPr/>
              </a:pPr>
              <a:r>
                <a:rPr lang="da-DK" sz="900"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billedets fokus/størrelse</a:t>
              </a:r>
            </a:p>
            <a:p>
              <a:pPr algn="r" eaLnBrk="1" hangingPunct="1">
                <a:spcBef>
                  <a:spcPct val="0"/>
                </a:spcBef>
                <a:spcAft>
                  <a:spcPts val="240"/>
                </a:spcAft>
                <a:buFontTx/>
                <a:buNone/>
                <a:defRPr/>
              </a:pPr>
              <a:endParaRPr lang="da-DK" altLang="da-DK" sz="900" b="1"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endParaRPr>
            </a:p>
            <a:p>
              <a:pPr algn="r" eaLnBrk="1" hangingPunct="1">
                <a:spcBef>
                  <a:spcPct val="0"/>
                </a:spcBef>
                <a:spcAft>
                  <a:spcPts val="240"/>
                </a:spcAft>
                <a:buFontTx/>
                <a:buNone/>
                <a:defRPr/>
              </a:pPr>
              <a:endParaRPr lang="da-DK" altLang="da-DK" sz="900" b="1"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endParaRPr>
            </a:p>
            <a:p>
              <a:pPr algn="r" eaLnBrk="1" hangingPunct="1">
                <a:spcBef>
                  <a:spcPct val="0"/>
                </a:spcBef>
                <a:spcAft>
                  <a:spcPts val="240"/>
                </a:spcAft>
                <a:buFontTx/>
                <a:buNone/>
                <a:defRPr/>
              </a:pPr>
              <a:r>
                <a:rPr lang="da-DK" altLang="da-DK" sz="900" b="1"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4. </a:t>
              </a:r>
              <a:r>
                <a:rPr lang="da-DK" altLang="da-DK" sz="900"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Ønsker du at skalere billedet, så hold </a:t>
              </a:r>
              <a:r>
                <a:rPr lang="da-DK" altLang="da-DK" sz="900" b="1"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SHIFT</a:t>
              </a:r>
              <a:r>
                <a:rPr lang="da-DK" altLang="da-DK" sz="900"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-knappen nede, mens der trækkes i billedets hjørner</a:t>
              </a:r>
            </a:p>
          </p:txBody>
        </p:sp>
        <p:grpSp>
          <p:nvGrpSpPr>
            <p:cNvPr id="20" name="Gruppe 1"/>
            <p:cNvGrpSpPr>
              <a:grpSpLocks/>
            </p:cNvGrpSpPr>
            <p:nvPr/>
          </p:nvGrpSpPr>
          <p:grpSpPr bwMode="auto">
            <a:xfrm>
              <a:off x="8227557" y="5472327"/>
              <a:ext cx="331787" cy="343015"/>
              <a:chOff x="8227737" y="5472259"/>
              <a:chExt cx="331631" cy="343667"/>
            </a:xfrm>
          </p:grpSpPr>
          <p:pic>
            <p:nvPicPr>
              <p:cNvPr id="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41265" y="5472375"/>
                <a:ext cx="318103" cy="3435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3" name="Rounded Rectangle 25"/>
              <p:cNvSpPr/>
              <p:nvPr/>
            </p:nvSpPr>
            <p:spPr>
              <a:xfrm>
                <a:off x="8227737" y="5472259"/>
                <a:ext cx="209451" cy="171767"/>
              </a:xfrm>
              <a:prstGeom prst="roundRect">
                <a:avLst/>
              </a:prstGeom>
              <a:noFill/>
              <a:ln w="19050">
                <a:solidFill>
                  <a:srgbClr val="E31E3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a-DK" sz="2000" dirty="0"/>
              </a:p>
            </p:txBody>
          </p:sp>
        </p:grpSp>
        <p:pic>
          <p:nvPicPr>
            <p:cNvPr id="21"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96263" y="4688029"/>
              <a:ext cx="409575" cy="3222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26" name="Tekstfelt 4"/>
          <p:cNvSpPr txBox="1"/>
          <p:nvPr userDrawn="1"/>
        </p:nvSpPr>
        <p:spPr>
          <a:xfrm>
            <a:off x="1371600" y="207098"/>
            <a:ext cx="3200400" cy="215444"/>
          </a:xfrm>
          <a:prstGeom prst="rect">
            <a:avLst/>
          </a:prstGeom>
          <a:noFill/>
        </p:spPr>
        <p:txBody>
          <a:bodyPr wrap="square" lIns="0" tIns="0" rIns="0" bIns="0" rtlCol="0">
            <a:noAutofit/>
          </a:bodyPr>
          <a:lstStyle/>
          <a:p>
            <a:r>
              <a:rPr lang="da-DK" sz="1200" b="1" noProof="0" dirty="0" smtClean="0">
                <a:solidFill>
                  <a:srgbClr val="565656"/>
                </a:solidFill>
              </a:rPr>
              <a:t>Bispebjerg and Frederiksberg Hospital</a:t>
            </a:r>
          </a:p>
        </p:txBody>
      </p:sp>
      <p:pic>
        <p:nvPicPr>
          <p:cNvPr id="24" name="Billede 23"/>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940153" y="10191"/>
            <a:ext cx="3195839" cy="808586"/>
          </a:xfrm>
          <a:prstGeom prst="rect">
            <a:avLst/>
          </a:prstGeom>
        </p:spPr>
      </p:pic>
    </p:spTree>
    <p:extLst>
      <p:ext uri="{BB962C8B-B14F-4D97-AF65-F5344CB8AC3E}">
        <p14:creationId xmlns:p14="http://schemas.microsoft.com/office/powerpoint/2010/main" val="152856746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elt &amp; tekstspalte">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1368000" y="908719"/>
            <a:ext cx="7091788" cy="1125943"/>
          </a:xfrm>
        </p:spPr>
        <p:txBody>
          <a:bodyPr/>
          <a:lstStyle/>
          <a:p>
            <a:r>
              <a:rPr lang="da-DK" dirty="0" smtClean="0"/>
              <a:t>Overskrift 27pt i to eller flere linjer </a:t>
            </a:r>
            <a:br>
              <a:rPr lang="da-DK" dirty="0" smtClean="0"/>
            </a:br>
            <a:r>
              <a:rPr lang="da-DK" dirty="0" smtClean="0"/>
              <a:t>teksten vokser opad</a:t>
            </a:r>
            <a:endParaRPr lang="da-DK" dirty="0"/>
          </a:p>
        </p:txBody>
      </p:sp>
      <p:sp>
        <p:nvSpPr>
          <p:cNvPr id="4" name="Pladsholder til dato 3"/>
          <p:cNvSpPr>
            <a:spLocks noGrp="1"/>
          </p:cNvSpPr>
          <p:nvPr>
            <p:ph type="dt" sz="half" idx="10"/>
          </p:nvPr>
        </p:nvSpPr>
        <p:spPr/>
        <p:txBody>
          <a:bodyPr/>
          <a:lstStyle/>
          <a:p>
            <a:r>
              <a:rPr lang="da-DK" smtClean="0"/>
              <a:t>Bispebjerg and Frederiksberg Hospital, University of Copenhagen</a:t>
            </a:r>
            <a:endParaRPr lang="da-DK" dirty="0"/>
          </a:p>
        </p:txBody>
      </p:sp>
      <p:sp>
        <p:nvSpPr>
          <p:cNvPr id="5" name="Pladsholder til sidefod 4"/>
          <p:cNvSpPr>
            <a:spLocks noGrp="1"/>
          </p:cNvSpPr>
          <p:nvPr>
            <p:ph type="ftr" sz="quarter" idx="11"/>
          </p:nvPr>
        </p:nvSpPr>
        <p:spPr/>
        <p:txBody>
          <a:bodyPr/>
          <a:lstStyle/>
          <a:p>
            <a:r>
              <a:rPr lang="da-DK" smtClean="0"/>
              <a:t>Titel/beskrivelse (Sidehoved/fod)</a:t>
            </a:r>
            <a:endParaRPr lang="da-DK" dirty="0"/>
          </a:p>
        </p:txBody>
      </p:sp>
      <p:sp>
        <p:nvSpPr>
          <p:cNvPr id="6" name="Pladsholder til diasnummer 5"/>
          <p:cNvSpPr>
            <a:spLocks noGrp="1"/>
          </p:cNvSpPr>
          <p:nvPr>
            <p:ph type="sldNum" sz="quarter" idx="12"/>
          </p:nvPr>
        </p:nvSpPr>
        <p:spPr/>
        <p:txBody>
          <a:bodyPr/>
          <a:lstStyle/>
          <a:p>
            <a:fld id="{667EC89C-17A0-4E64-A6D2-B825673CEEDF}" type="slidenum">
              <a:rPr lang="da-DK" smtClean="0"/>
              <a:t>‹nr.›</a:t>
            </a:fld>
            <a:endParaRPr lang="da-DK" dirty="0"/>
          </a:p>
        </p:txBody>
      </p:sp>
      <p:grpSp>
        <p:nvGrpSpPr>
          <p:cNvPr id="17" name="Gruppe 16"/>
          <p:cNvGrpSpPr>
            <a:grpSpLocks/>
          </p:cNvGrpSpPr>
          <p:nvPr userDrawn="1"/>
        </p:nvGrpSpPr>
        <p:grpSpPr bwMode="auto">
          <a:xfrm>
            <a:off x="-2186217" y="2328863"/>
            <a:ext cx="2032000" cy="2211833"/>
            <a:chOff x="6573838" y="3603625"/>
            <a:chExt cx="2032000" cy="2211717"/>
          </a:xfrm>
        </p:grpSpPr>
        <p:sp>
          <p:nvSpPr>
            <p:cNvPr id="18" name="TextBox 12"/>
            <p:cNvSpPr txBox="1">
              <a:spLocks noChangeArrowheads="1"/>
            </p:cNvSpPr>
            <p:nvPr/>
          </p:nvSpPr>
          <p:spPr bwMode="auto">
            <a:xfrm>
              <a:off x="6573838" y="3603625"/>
              <a:ext cx="2032000" cy="1841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r" eaLnBrk="1" hangingPunct="1">
                <a:spcBef>
                  <a:spcPts val="0"/>
                </a:spcBef>
                <a:spcAft>
                  <a:spcPts val="0"/>
                </a:spcAft>
                <a:buFontTx/>
                <a:buNone/>
                <a:defRPr/>
              </a:pPr>
              <a:r>
                <a:rPr lang="da-DK" sz="900" b="1"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Indsæt billede</a:t>
              </a:r>
            </a:p>
            <a:p>
              <a:pPr algn="r" eaLnBrk="1" hangingPunct="1">
                <a:spcBef>
                  <a:spcPts val="0"/>
                </a:spcBef>
                <a:spcAft>
                  <a:spcPts val="240"/>
                </a:spcAft>
                <a:buFontTx/>
                <a:buNone/>
                <a:defRPr/>
              </a:pPr>
              <a:r>
                <a:rPr lang="da-DK" sz="900" b="1"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1.</a:t>
              </a:r>
              <a:r>
                <a:rPr lang="da-DK" sz="900"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 Klik på det lille billede-indsættelsesikon i midten</a:t>
              </a:r>
            </a:p>
            <a:p>
              <a:pPr algn="r" eaLnBrk="1" hangingPunct="1">
                <a:spcBef>
                  <a:spcPts val="0"/>
                </a:spcBef>
                <a:spcAft>
                  <a:spcPts val="240"/>
                </a:spcAft>
                <a:buFontTx/>
                <a:buNone/>
                <a:defRPr/>
              </a:pPr>
              <a:r>
                <a:rPr lang="da-DK" sz="900"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af pladsholderen</a:t>
              </a:r>
            </a:p>
            <a:p>
              <a:pPr algn="r" eaLnBrk="1" hangingPunct="1">
                <a:spcBef>
                  <a:spcPts val="0"/>
                </a:spcBef>
                <a:spcAft>
                  <a:spcPts val="240"/>
                </a:spcAft>
                <a:buFontTx/>
                <a:buNone/>
                <a:defRPr/>
              </a:pPr>
              <a:r>
                <a:rPr lang="da-DK" sz="900" b="1"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2. </a:t>
              </a:r>
              <a:r>
                <a:rPr lang="da-DK" sz="900"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Indsæt det ønskede billede</a:t>
              </a:r>
            </a:p>
            <a:p>
              <a:pPr algn="r" eaLnBrk="1" hangingPunct="1">
                <a:spcBef>
                  <a:spcPts val="0"/>
                </a:spcBef>
                <a:spcAft>
                  <a:spcPts val="240"/>
                </a:spcAft>
                <a:buFontTx/>
                <a:buNone/>
                <a:defRPr/>
              </a:pPr>
              <a:r>
                <a:rPr lang="da-DK" sz="900" b="1"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3. </a:t>
              </a:r>
              <a:r>
                <a:rPr lang="da-DK" sz="900"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Klik </a:t>
              </a:r>
              <a:r>
                <a:rPr lang="da-DK" sz="900" b="1"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Beskær </a:t>
              </a:r>
              <a:r>
                <a:rPr lang="da-DK" sz="900"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for at ændre</a:t>
              </a:r>
            </a:p>
            <a:p>
              <a:pPr algn="r" eaLnBrk="1" hangingPunct="1">
                <a:spcBef>
                  <a:spcPts val="0"/>
                </a:spcBef>
                <a:spcAft>
                  <a:spcPts val="240"/>
                </a:spcAft>
                <a:buFontTx/>
                <a:buNone/>
                <a:defRPr/>
              </a:pPr>
              <a:r>
                <a:rPr lang="da-DK" sz="900"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billedets fokus/størrelse</a:t>
              </a:r>
            </a:p>
            <a:p>
              <a:pPr algn="r" eaLnBrk="1" hangingPunct="1">
                <a:spcBef>
                  <a:spcPct val="0"/>
                </a:spcBef>
                <a:spcAft>
                  <a:spcPts val="240"/>
                </a:spcAft>
                <a:buFontTx/>
                <a:buNone/>
                <a:defRPr/>
              </a:pPr>
              <a:endParaRPr lang="da-DK" altLang="da-DK" sz="900" b="1"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endParaRPr>
            </a:p>
            <a:p>
              <a:pPr algn="r" eaLnBrk="1" hangingPunct="1">
                <a:spcBef>
                  <a:spcPct val="0"/>
                </a:spcBef>
                <a:spcAft>
                  <a:spcPts val="240"/>
                </a:spcAft>
                <a:buFontTx/>
                <a:buNone/>
                <a:defRPr/>
              </a:pPr>
              <a:endParaRPr lang="da-DK" altLang="da-DK" sz="900" b="1"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endParaRPr>
            </a:p>
            <a:p>
              <a:pPr algn="r" eaLnBrk="1" hangingPunct="1">
                <a:spcBef>
                  <a:spcPct val="0"/>
                </a:spcBef>
                <a:spcAft>
                  <a:spcPts val="240"/>
                </a:spcAft>
                <a:buFontTx/>
                <a:buNone/>
                <a:defRPr/>
              </a:pPr>
              <a:r>
                <a:rPr lang="da-DK" altLang="da-DK" sz="900" b="1"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4. </a:t>
              </a:r>
              <a:r>
                <a:rPr lang="da-DK" altLang="da-DK" sz="900"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Ønsker du at skalere billedet, så hold </a:t>
              </a:r>
              <a:r>
                <a:rPr lang="da-DK" altLang="da-DK" sz="900" b="1"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SHIFT</a:t>
              </a:r>
              <a:r>
                <a:rPr lang="da-DK" altLang="da-DK" sz="900"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-knappen nede, mens der trækkes i billedets hjørner</a:t>
              </a:r>
            </a:p>
          </p:txBody>
        </p:sp>
        <p:grpSp>
          <p:nvGrpSpPr>
            <p:cNvPr id="19" name="Gruppe 1"/>
            <p:cNvGrpSpPr>
              <a:grpSpLocks/>
            </p:cNvGrpSpPr>
            <p:nvPr/>
          </p:nvGrpSpPr>
          <p:grpSpPr bwMode="auto">
            <a:xfrm>
              <a:off x="8227557" y="5472327"/>
              <a:ext cx="331787" cy="343015"/>
              <a:chOff x="8227737" y="5472259"/>
              <a:chExt cx="331631" cy="343667"/>
            </a:xfrm>
          </p:grpSpPr>
          <p:pic>
            <p:nvPicPr>
              <p:cNvPr id="2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41265" y="5472375"/>
                <a:ext cx="318103" cy="3435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2" name="Rounded Rectangle 25"/>
              <p:cNvSpPr/>
              <p:nvPr/>
            </p:nvSpPr>
            <p:spPr>
              <a:xfrm>
                <a:off x="8227737" y="5472259"/>
                <a:ext cx="209451" cy="171767"/>
              </a:xfrm>
              <a:prstGeom prst="roundRect">
                <a:avLst/>
              </a:prstGeom>
              <a:noFill/>
              <a:ln w="19050">
                <a:solidFill>
                  <a:srgbClr val="E31E3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a-DK" sz="2000" dirty="0"/>
              </a:p>
            </p:txBody>
          </p:sp>
        </p:grpSp>
        <p:pic>
          <p:nvPicPr>
            <p:cNvPr id="2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96263" y="4688029"/>
              <a:ext cx="409575" cy="3222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27" name="Pladsholder til tekst 1"/>
          <p:cNvSpPr>
            <a:spLocks noGrp="1"/>
          </p:cNvSpPr>
          <p:nvPr>
            <p:ph type="body" sz="quarter" idx="15" hasCustomPrompt="1"/>
          </p:nvPr>
        </p:nvSpPr>
        <p:spPr>
          <a:xfrm>
            <a:off x="1371600" y="4931361"/>
            <a:ext cx="3317874" cy="556627"/>
          </a:xfrm>
        </p:spPr>
        <p:txBody>
          <a:bodyPr/>
          <a:lstStyle>
            <a:lvl1pPr marL="0" indent="0">
              <a:lnSpc>
                <a:spcPct val="85000"/>
              </a:lnSpc>
              <a:buNone/>
              <a:defRPr sz="1400" baseline="0"/>
            </a:lvl1pPr>
            <a:lvl2pPr>
              <a:defRPr sz="1800"/>
            </a:lvl2pPr>
            <a:lvl3pPr marL="324000">
              <a:defRPr sz="1600"/>
            </a:lvl3pPr>
            <a:lvl4pPr marL="540000">
              <a:defRPr lang="da-DK" sz="1400" kern="1200" dirty="0" smtClean="0">
                <a:solidFill>
                  <a:schemeClr val="tx1"/>
                </a:solidFill>
                <a:latin typeface="+mn-lt"/>
                <a:ea typeface="+mn-ea"/>
                <a:cs typeface="+mn-cs"/>
              </a:defRPr>
            </a:lvl4pPr>
            <a:lvl5pPr marL="720000" indent="-90000">
              <a:defRPr sz="1200"/>
            </a:lvl5pPr>
          </a:lstStyle>
          <a:p>
            <a:pPr lvl="0"/>
            <a:r>
              <a:rPr lang="da-DK" dirty="0" smtClean="0"/>
              <a:t>Billedtekst 14pt i to eller max tre linjer</a:t>
            </a:r>
          </a:p>
        </p:txBody>
      </p:sp>
      <p:sp>
        <p:nvSpPr>
          <p:cNvPr id="28" name="Pladsholder til billede 2"/>
          <p:cNvSpPr>
            <a:spLocks noGrp="1"/>
          </p:cNvSpPr>
          <p:nvPr>
            <p:ph type="pic" sz="quarter" idx="17" hasCustomPrompt="1"/>
          </p:nvPr>
        </p:nvSpPr>
        <p:spPr>
          <a:xfrm>
            <a:off x="1368000" y="2328862"/>
            <a:ext cx="3319200" cy="2476561"/>
          </a:xfrm>
        </p:spPr>
        <p:txBody>
          <a:bodyPr tIns="612000" anchor="ctr" anchorCtr="0"/>
          <a:lstStyle>
            <a:lvl1pPr marL="0" indent="0" algn="ctr">
              <a:buNone/>
              <a:defRPr sz="1400" baseline="0">
                <a:solidFill>
                  <a:schemeClr val="accent6"/>
                </a:solidFill>
              </a:defRPr>
            </a:lvl1pPr>
          </a:lstStyle>
          <a:p>
            <a:r>
              <a:rPr lang="da-DK" dirty="0" smtClean="0"/>
              <a:t>Klik på ikon for at indsætte billede</a:t>
            </a:r>
            <a:endParaRPr lang="da-DK" dirty="0"/>
          </a:p>
        </p:txBody>
      </p:sp>
      <p:sp>
        <p:nvSpPr>
          <p:cNvPr id="24" name="Pladsholder til indhold 3"/>
          <p:cNvSpPr>
            <a:spLocks noGrp="1"/>
          </p:cNvSpPr>
          <p:nvPr>
            <p:ph sz="quarter" idx="14" hasCustomPrompt="1"/>
          </p:nvPr>
        </p:nvSpPr>
        <p:spPr>
          <a:xfrm>
            <a:off x="4888800" y="2327275"/>
            <a:ext cx="3570988" cy="3160713"/>
          </a:xfrm>
        </p:spPr>
        <p:txBody>
          <a:bodyPr/>
          <a:lstStyle>
            <a:lvl1pPr marL="126000" indent="-126000">
              <a:defRPr sz="1800"/>
            </a:lvl1pPr>
            <a:lvl2pPr marL="450000" indent="-108000">
              <a:defRPr sz="1600"/>
            </a:lvl2pPr>
            <a:lvl3pPr marL="810000" indent="-108000">
              <a:defRPr sz="1400"/>
            </a:lvl3pPr>
            <a:lvl4pPr marL="1152000" indent="-90000">
              <a:defRPr sz="1200"/>
            </a:lvl4pPr>
            <a:lvl5pPr marL="1512000" indent="-90000">
              <a:defRPr sz="1000"/>
            </a:lvl5pPr>
            <a:lvl6pPr marL="1872000">
              <a:defRPr sz="1000"/>
            </a:lvl6pPr>
            <a:lvl7pPr marL="2232000">
              <a:defRPr sz="1000"/>
            </a:lvl7pPr>
            <a:lvl8pPr marL="2592000">
              <a:defRPr/>
            </a:lvl8pPr>
            <a:lvl9pPr marL="2952000">
              <a:defRPr sz="1000"/>
            </a:lvl9pPr>
          </a:lstStyle>
          <a:p>
            <a:pPr lvl="0"/>
            <a:r>
              <a:rPr lang="da-DK" dirty="0" smtClean="0"/>
              <a:t>Brødtekst 18pt skrives her</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p>
          <a:p>
            <a:pPr lvl="5"/>
            <a:r>
              <a:rPr lang="da-DK" dirty="0" smtClean="0"/>
              <a:t>6 niveau</a:t>
            </a:r>
          </a:p>
          <a:p>
            <a:pPr lvl="6"/>
            <a:r>
              <a:rPr lang="da-DK" dirty="0" smtClean="0"/>
              <a:t>7 niveau</a:t>
            </a:r>
          </a:p>
          <a:p>
            <a:pPr lvl="7"/>
            <a:r>
              <a:rPr lang="da-DK" dirty="0" smtClean="0"/>
              <a:t>8 niveau</a:t>
            </a:r>
          </a:p>
          <a:p>
            <a:pPr lvl="8"/>
            <a:r>
              <a:rPr lang="da-DK" dirty="0" smtClean="0"/>
              <a:t>9 niveau</a:t>
            </a:r>
            <a:endParaRPr lang="da-DK" dirty="0"/>
          </a:p>
        </p:txBody>
      </p:sp>
      <p:sp>
        <p:nvSpPr>
          <p:cNvPr id="15" name="Pladsholder til tekst 3"/>
          <p:cNvSpPr>
            <a:spLocks noGrp="1"/>
          </p:cNvSpPr>
          <p:nvPr>
            <p:ph type="body" sz="quarter" idx="18" hasCustomPrompt="1"/>
          </p:nvPr>
        </p:nvSpPr>
        <p:spPr>
          <a:xfrm>
            <a:off x="1371600" y="399192"/>
            <a:ext cx="3659188" cy="358444"/>
          </a:xfrm>
        </p:spPr>
        <p:txBody>
          <a:bodyPr/>
          <a:lstStyle>
            <a:lvl1pPr marL="0" indent="0">
              <a:buNone/>
              <a:defRPr lang="da-DK" sz="1200" b="1" kern="1200" dirty="0">
                <a:solidFill>
                  <a:srgbClr val="B3B3B3"/>
                </a:solidFill>
                <a:latin typeface="+mn-lt"/>
                <a:ea typeface="+mn-ea"/>
                <a:cs typeface="+mn-cs"/>
              </a:defRPr>
            </a:lvl1pPr>
          </a:lstStyle>
          <a:p>
            <a:pPr lvl="0"/>
            <a:r>
              <a:rPr lang="da-DK" dirty="0" smtClean="0"/>
              <a:t>Evt. center/afdeling/enhed skrives her</a:t>
            </a:r>
            <a:endParaRPr lang="da-DK" dirty="0"/>
          </a:p>
        </p:txBody>
      </p:sp>
      <p:sp>
        <p:nvSpPr>
          <p:cNvPr id="25" name="Tekstfelt 4"/>
          <p:cNvSpPr txBox="1"/>
          <p:nvPr userDrawn="1"/>
        </p:nvSpPr>
        <p:spPr>
          <a:xfrm>
            <a:off x="1371600" y="207098"/>
            <a:ext cx="3200400" cy="215444"/>
          </a:xfrm>
          <a:prstGeom prst="rect">
            <a:avLst/>
          </a:prstGeom>
          <a:noFill/>
        </p:spPr>
        <p:txBody>
          <a:bodyPr wrap="square" lIns="0" tIns="0" rIns="0" bIns="0" rtlCol="0">
            <a:noAutofit/>
          </a:bodyPr>
          <a:lstStyle/>
          <a:p>
            <a:r>
              <a:rPr lang="da-DK" sz="1200" b="1" noProof="0" dirty="0" smtClean="0">
                <a:solidFill>
                  <a:srgbClr val="565656"/>
                </a:solidFill>
              </a:rPr>
              <a:t>Bispebjerg and Frederiksberg Hospital</a:t>
            </a:r>
          </a:p>
        </p:txBody>
      </p:sp>
      <p:pic>
        <p:nvPicPr>
          <p:cNvPr id="23" name="Billede 22"/>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940153" y="10191"/>
            <a:ext cx="3195839" cy="808586"/>
          </a:xfrm>
          <a:prstGeom prst="rect">
            <a:avLst/>
          </a:prstGeom>
        </p:spPr>
      </p:pic>
    </p:spTree>
    <p:extLst>
      <p:ext uri="{BB962C8B-B14F-4D97-AF65-F5344CB8AC3E}">
        <p14:creationId xmlns:p14="http://schemas.microsoft.com/office/powerpoint/2010/main" val="35173872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Afsnit start">
    <p:spTree>
      <p:nvGrpSpPr>
        <p:cNvPr id="1" name=""/>
        <p:cNvGrpSpPr/>
        <p:nvPr/>
      </p:nvGrpSpPr>
      <p:grpSpPr>
        <a:xfrm>
          <a:off x="0" y="0"/>
          <a:ext cx="0" cy="0"/>
          <a:chOff x="0" y="0"/>
          <a:chExt cx="0" cy="0"/>
        </a:xfrm>
      </p:grpSpPr>
      <p:sp>
        <p:nvSpPr>
          <p:cNvPr id="21" name="Hvid dæk boks"/>
          <p:cNvSpPr/>
          <p:nvPr userDrawn="1"/>
        </p:nvSpPr>
        <p:spPr>
          <a:xfrm>
            <a:off x="0" y="0"/>
            <a:ext cx="9144000" cy="6858000"/>
          </a:xfrm>
          <a:prstGeom prst="rect">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da-DK" dirty="0" smtClean="0"/>
          </a:p>
        </p:txBody>
      </p:sp>
      <p:sp>
        <p:nvSpPr>
          <p:cNvPr id="12" name="Rektangel 11"/>
          <p:cNvSpPr/>
          <p:nvPr userDrawn="1"/>
        </p:nvSpPr>
        <p:spPr>
          <a:xfrm>
            <a:off x="0" y="0"/>
            <a:ext cx="683568" cy="203815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13" name="Rektangel 12"/>
          <p:cNvSpPr/>
          <p:nvPr userDrawn="1"/>
        </p:nvSpPr>
        <p:spPr>
          <a:xfrm>
            <a:off x="0" y="2038350"/>
            <a:ext cx="683568" cy="4819847"/>
          </a:xfrm>
          <a:prstGeom prst="rect">
            <a:avLst/>
          </a:prstGeom>
          <a:solidFill>
            <a:srgbClr val="1F4A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8" name="Titel 1"/>
          <p:cNvSpPr>
            <a:spLocks noGrp="1"/>
          </p:cNvSpPr>
          <p:nvPr>
            <p:ph type="title" hasCustomPrompt="1"/>
          </p:nvPr>
        </p:nvSpPr>
        <p:spPr>
          <a:xfrm>
            <a:off x="1371600" y="2708920"/>
            <a:ext cx="7086600" cy="2775893"/>
          </a:xfrm>
        </p:spPr>
        <p:txBody>
          <a:bodyPr anchor="t" anchorCtr="0"/>
          <a:lstStyle>
            <a:lvl1pPr>
              <a:defRPr sz="3700">
                <a:solidFill>
                  <a:schemeClr val="tx2"/>
                </a:solidFill>
              </a:defRPr>
            </a:lvl1pPr>
          </a:lstStyle>
          <a:p>
            <a:r>
              <a:rPr lang="da-DK" dirty="0" smtClean="0"/>
              <a:t>Overskrift 37pt skrives her</a:t>
            </a:r>
            <a:br>
              <a:rPr lang="da-DK" dirty="0" smtClean="0"/>
            </a:br>
            <a:r>
              <a:rPr lang="da-DK" dirty="0" smtClean="0"/>
              <a:t>i to eller flere linjer</a:t>
            </a:r>
            <a:endParaRPr lang="da-DK" dirty="0"/>
          </a:p>
        </p:txBody>
      </p:sp>
      <p:sp>
        <p:nvSpPr>
          <p:cNvPr id="4" name="Pladsholder til dato 3"/>
          <p:cNvSpPr>
            <a:spLocks noGrp="1"/>
          </p:cNvSpPr>
          <p:nvPr>
            <p:ph type="dt" sz="half" idx="10"/>
          </p:nvPr>
        </p:nvSpPr>
        <p:spPr/>
        <p:txBody>
          <a:bodyPr/>
          <a:lstStyle>
            <a:lvl1pPr>
              <a:defRPr>
                <a:solidFill>
                  <a:schemeClr val="tx1"/>
                </a:solidFill>
              </a:defRPr>
            </a:lvl1pPr>
          </a:lstStyle>
          <a:p>
            <a:r>
              <a:rPr lang="da-DK" noProof="0" smtClean="0"/>
              <a:t>Bispebjerg and Frederiksberg Hospital, University of Copenhagen</a:t>
            </a:r>
            <a:endParaRPr lang="da-DK" noProof="0" dirty="0"/>
          </a:p>
        </p:txBody>
      </p:sp>
      <p:sp>
        <p:nvSpPr>
          <p:cNvPr id="5" name="Pladsholder til sidefod 4"/>
          <p:cNvSpPr>
            <a:spLocks noGrp="1"/>
          </p:cNvSpPr>
          <p:nvPr>
            <p:ph type="ftr" sz="quarter" idx="11"/>
          </p:nvPr>
        </p:nvSpPr>
        <p:spPr/>
        <p:txBody>
          <a:bodyPr/>
          <a:lstStyle>
            <a:lvl1pPr>
              <a:defRPr>
                <a:solidFill>
                  <a:schemeClr val="tx1"/>
                </a:solidFill>
              </a:defRPr>
            </a:lvl1pPr>
          </a:lstStyle>
          <a:p>
            <a:r>
              <a:rPr lang="da-DK" smtClean="0"/>
              <a:t>Titel/beskrivelse (Sidehoved/fod)</a:t>
            </a:r>
            <a:endParaRPr lang="da-DK" dirty="0"/>
          </a:p>
        </p:txBody>
      </p:sp>
      <p:sp>
        <p:nvSpPr>
          <p:cNvPr id="6" name="Pladsholder til diasnummer 5"/>
          <p:cNvSpPr>
            <a:spLocks noGrp="1"/>
          </p:cNvSpPr>
          <p:nvPr>
            <p:ph type="sldNum" sz="quarter" idx="12"/>
          </p:nvPr>
        </p:nvSpPr>
        <p:spPr/>
        <p:txBody>
          <a:bodyPr/>
          <a:lstStyle>
            <a:lvl1pPr>
              <a:defRPr>
                <a:solidFill>
                  <a:schemeClr val="tx1"/>
                </a:solidFill>
              </a:defRPr>
            </a:lvl1pPr>
          </a:lstStyle>
          <a:p>
            <a:fld id="{667EC89C-17A0-4E64-A6D2-B825673CEEDF}" type="slidenum">
              <a:rPr lang="da-DK" smtClean="0"/>
              <a:pPr/>
              <a:t>‹nr.›</a:t>
            </a:fld>
            <a:endParaRPr lang="da-DK" dirty="0"/>
          </a:p>
        </p:txBody>
      </p:sp>
      <p:sp>
        <p:nvSpPr>
          <p:cNvPr id="17" name="Pladsholder til tekst 3"/>
          <p:cNvSpPr>
            <a:spLocks noGrp="1"/>
          </p:cNvSpPr>
          <p:nvPr>
            <p:ph type="body" sz="quarter" idx="13" hasCustomPrompt="1"/>
          </p:nvPr>
        </p:nvSpPr>
        <p:spPr>
          <a:xfrm>
            <a:off x="1371599" y="399192"/>
            <a:ext cx="3659189" cy="358444"/>
          </a:xfrm>
        </p:spPr>
        <p:txBody>
          <a:bodyPr/>
          <a:lstStyle>
            <a:lvl1pPr marL="0" indent="0">
              <a:buNone/>
              <a:defRPr lang="da-DK" sz="1200" b="1" kern="1200" dirty="0">
                <a:solidFill>
                  <a:srgbClr val="B3B3B3"/>
                </a:solidFill>
                <a:latin typeface="+mn-lt"/>
                <a:ea typeface="+mn-ea"/>
                <a:cs typeface="+mn-cs"/>
              </a:defRPr>
            </a:lvl1pPr>
          </a:lstStyle>
          <a:p>
            <a:pPr lvl="0"/>
            <a:r>
              <a:rPr lang="da-DK" dirty="0" smtClean="0"/>
              <a:t>Evt. center/afdeling/enhed skrives her</a:t>
            </a:r>
            <a:endParaRPr lang="da-DK" dirty="0"/>
          </a:p>
        </p:txBody>
      </p:sp>
      <p:grpSp>
        <p:nvGrpSpPr>
          <p:cNvPr id="19" name="Logo"/>
          <p:cNvGrpSpPr/>
          <p:nvPr userDrawn="1"/>
        </p:nvGrpSpPr>
        <p:grpSpPr>
          <a:xfrm>
            <a:off x="457200" y="1584000"/>
            <a:ext cx="687600" cy="687600"/>
            <a:chOff x="457200" y="5718575"/>
            <a:chExt cx="687600" cy="687600"/>
          </a:xfrm>
        </p:grpSpPr>
        <p:pic>
          <p:nvPicPr>
            <p:cNvPr id="20" name="Logo H"/>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5718575"/>
              <a:ext cx="687600" cy="687600"/>
            </a:xfrm>
            <a:prstGeom prst="rect">
              <a:avLst/>
            </a:prstGeom>
          </p:spPr>
        </p:pic>
        <p:pic>
          <p:nvPicPr>
            <p:cNvPr id="22" name="Region"/>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13732" y="5763982"/>
              <a:ext cx="116417" cy="594784"/>
            </a:xfrm>
            <a:prstGeom prst="rect">
              <a:avLst/>
            </a:prstGeom>
          </p:spPr>
        </p:pic>
      </p:grpSp>
      <p:sp>
        <p:nvSpPr>
          <p:cNvPr id="15" name="Tekstfelt 4"/>
          <p:cNvSpPr txBox="1"/>
          <p:nvPr userDrawn="1"/>
        </p:nvSpPr>
        <p:spPr>
          <a:xfrm>
            <a:off x="1371600" y="207098"/>
            <a:ext cx="3200400" cy="215444"/>
          </a:xfrm>
          <a:prstGeom prst="rect">
            <a:avLst/>
          </a:prstGeom>
          <a:noFill/>
        </p:spPr>
        <p:txBody>
          <a:bodyPr wrap="square" lIns="0" tIns="0" rIns="0" bIns="0" rtlCol="0">
            <a:noAutofit/>
          </a:bodyPr>
          <a:lstStyle/>
          <a:p>
            <a:r>
              <a:rPr lang="da-DK" sz="1200" b="1" noProof="0" dirty="0" smtClean="0">
                <a:solidFill>
                  <a:srgbClr val="565656"/>
                </a:solidFill>
              </a:rPr>
              <a:t>Bispebjerg and Frederiksberg Hospital</a:t>
            </a:r>
          </a:p>
        </p:txBody>
      </p:sp>
      <p:pic>
        <p:nvPicPr>
          <p:cNvPr id="14" name="Billede 13"/>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940153" y="10191"/>
            <a:ext cx="3195839" cy="808586"/>
          </a:xfrm>
          <a:prstGeom prst="rect">
            <a:avLst/>
          </a:prstGeom>
        </p:spPr>
      </p:pic>
    </p:spTree>
    <p:extLst>
      <p:ext uri="{BB962C8B-B14F-4D97-AF65-F5344CB8AC3E}">
        <p14:creationId xmlns:p14="http://schemas.microsoft.com/office/powerpoint/2010/main" val="276512536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om">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r>
              <a:rPr lang="da-DK" smtClean="0"/>
              <a:t>Bispebjerg and Frederiksberg Hospital, University of Copenhagen</a:t>
            </a:r>
            <a:endParaRPr lang="da-DK" dirty="0"/>
          </a:p>
        </p:txBody>
      </p:sp>
      <p:sp>
        <p:nvSpPr>
          <p:cNvPr id="3" name="Pladsholder til sidefod 2"/>
          <p:cNvSpPr>
            <a:spLocks noGrp="1"/>
          </p:cNvSpPr>
          <p:nvPr>
            <p:ph type="ftr" sz="quarter" idx="11"/>
          </p:nvPr>
        </p:nvSpPr>
        <p:spPr/>
        <p:txBody>
          <a:bodyPr/>
          <a:lstStyle/>
          <a:p>
            <a:r>
              <a:rPr lang="da-DK" smtClean="0"/>
              <a:t>Titel/beskrivelse (Sidehoved/fod)</a:t>
            </a:r>
            <a:endParaRPr lang="da-DK" dirty="0"/>
          </a:p>
        </p:txBody>
      </p:sp>
      <p:sp>
        <p:nvSpPr>
          <p:cNvPr id="4" name="Pladsholder til diasnummer 3"/>
          <p:cNvSpPr>
            <a:spLocks noGrp="1"/>
          </p:cNvSpPr>
          <p:nvPr>
            <p:ph type="sldNum" sz="quarter" idx="12"/>
          </p:nvPr>
        </p:nvSpPr>
        <p:spPr/>
        <p:txBody>
          <a:bodyPr/>
          <a:lstStyle/>
          <a:p>
            <a:fld id="{667EC89C-17A0-4E64-A6D2-B825673CEEDF}" type="slidenum">
              <a:rPr lang="da-DK" smtClean="0"/>
              <a:t>‹nr.›</a:t>
            </a:fld>
            <a:endParaRPr lang="da-DK" dirty="0"/>
          </a:p>
        </p:txBody>
      </p:sp>
      <p:sp>
        <p:nvSpPr>
          <p:cNvPr id="5" name="Pladsholder til tekst 3"/>
          <p:cNvSpPr>
            <a:spLocks noGrp="1"/>
          </p:cNvSpPr>
          <p:nvPr>
            <p:ph type="body" sz="quarter" idx="13" hasCustomPrompt="1"/>
          </p:nvPr>
        </p:nvSpPr>
        <p:spPr>
          <a:xfrm>
            <a:off x="1371600" y="399192"/>
            <a:ext cx="3659188" cy="358444"/>
          </a:xfrm>
        </p:spPr>
        <p:txBody>
          <a:bodyPr/>
          <a:lstStyle>
            <a:lvl1pPr marL="0" indent="0">
              <a:buNone/>
              <a:defRPr lang="da-DK" sz="1200" b="1" kern="1200" dirty="0">
                <a:solidFill>
                  <a:srgbClr val="B3B3B3"/>
                </a:solidFill>
                <a:latin typeface="+mn-lt"/>
                <a:ea typeface="+mn-ea"/>
                <a:cs typeface="+mn-cs"/>
              </a:defRPr>
            </a:lvl1pPr>
          </a:lstStyle>
          <a:p>
            <a:pPr lvl="0"/>
            <a:r>
              <a:rPr lang="da-DK" dirty="0" smtClean="0"/>
              <a:t>Evt. center/afdeling/enhed skrives her</a:t>
            </a:r>
            <a:endParaRPr lang="da-DK" dirty="0"/>
          </a:p>
        </p:txBody>
      </p:sp>
      <p:sp>
        <p:nvSpPr>
          <p:cNvPr id="8" name="Tekstfelt 4"/>
          <p:cNvSpPr txBox="1"/>
          <p:nvPr userDrawn="1"/>
        </p:nvSpPr>
        <p:spPr>
          <a:xfrm>
            <a:off x="1371600" y="207098"/>
            <a:ext cx="3200400" cy="215444"/>
          </a:xfrm>
          <a:prstGeom prst="rect">
            <a:avLst/>
          </a:prstGeom>
          <a:noFill/>
        </p:spPr>
        <p:txBody>
          <a:bodyPr wrap="square" lIns="0" tIns="0" rIns="0" bIns="0" rtlCol="0">
            <a:noAutofit/>
          </a:bodyPr>
          <a:lstStyle/>
          <a:p>
            <a:r>
              <a:rPr lang="da-DK" sz="1200" b="1" noProof="0" dirty="0" smtClean="0">
                <a:solidFill>
                  <a:srgbClr val="565656"/>
                </a:solidFill>
              </a:rPr>
              <a:t>Bispebjerg and Frederiksberg Hospital</a:t>
            </a:r>
          </a:p>
        </p:txBody>
      </p:sp>
      <p:pic>
        <p:nvPicPr>
          <p:cNvPr id="7" name="Billed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940153" y="10191"/>
            <a:ext cx="3195839" cy="808586"/>
          </a:xfrm>
          <a:prstGeom prst="rect">
            <a:avLst/>
          </a:prstGeom>
        </p:spPr>
      </p:pic>
    </p:spTree>
    <p:extLst>
      <p:ext uri="{BB962C8B-B14F-4D97-AF65-F5344CB8AC3E}">
        <p14:creationId xmlns:p14="http://schemas.microsoft.com/office/powerpoint/2010/main" val="231861928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w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4" name="Rektangel 13"/>
          <p:cNvSpPr/>
          <p:nvPr/>
        </p:nvSpPr>
        <p:spPr>
          <a:xfrm>
            <a:off x="611560" y="6174000"/>
            <a:ext cx="8532007" cy="684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13" name="Rektangel 12"/>
          <p:cNvSpPr/>
          <p:nvPr/>
        </p:nvSpPr>
        <p:spPr>
          <a:xfrm>
            <a:off x="8460000" y="6174000"/>
            <a:ext cx="683568" cy="684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8" name="Rektangel 7"/>
          <p:cNvSpPr/>
          <p:nvPr/>
        </p:nvSpPr>
        <p:spPr>
          <a:xfrm>
            <a:off x="0" y="0"/>
            <a:ext cx="683568" cy="617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da-DK" dirty="0"/>
          </a:p>
        </p:txBody>
      </p:sp>
      <p:sp>
        <p:nvSpPr>
          <p:cNvPr id="11" name="Rektangel 10"/>
          <p:cNvSpPr/>
          <p:nvPr/>
        </p:nvSpPr>
        <p:spPr>
          <a:xfrm>
            <a:off x="0" y="6174197"/>
            <a:ext cx="683568" cy="684000"/>
          </a:xfrm>
          <a:prstGeom prst="rect">
            <a:avLst/>
          </a:prstGeom>
          <a:solidFill>
            <a:srgbClr val="1F4A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2" name="Pladsholder til titel 1"/>
          <p:cNvSpPr>
            <a:spLocks noGrp="1"/>
          </p:cNvSpPr>
          <p:nvPr>
            <p:ph type="title"/>
          </p:nvPr>
        </p:nvSpPr>
        <p:spPr>
          <a:xfrm>
            <a:off x="1368000" y="908719"/>
            <a:ext cx="7092000" cy="1125943"/>
          </a:xfrm>
          <a:prstGeom prst="rect">
            <a:avLst/>
          </a:prstGeom>
        </p:spPr>
        <p:txBody>
          <a:bodyPr vert="horz" lIns="0" tIns="0" rIns="0" bIns="0" rtlCol="0" anchor="b" anchorCtr="0">
            <a:noAutofit/>
          </a:bodyPr>
          <a:lstStyle/>
          <a:p>
            <a:r>
              <a:rPr lang="da-DK" dirty="0" smtClean="0"/>
              <a:t>Overskrift 27pt i to eller flere linjer </a:t>
            </a:r>
            <a:br>
              <a:rPr lang="da-DK" dirty="0" smtClean="0"/>
            </a:br>
            <a:r>
              <a:rPr lang="da-DK" dirty="0" smtClean="0"/>
              <a:t>teksten vokser opad</a:t>
            </a:r>
            <a:endParaRPr lang="da-DK" dirty="0"/>
          </a:p>
        </p:txBody>
      </p:sp>
      <p:sp>
        <p:nvSpPr>
          <p:cNvPr id="3" name="Pladsholder til tekst 2"/>
          <p:cNvSpPr>
            <a:spLocks noGrp="1"/>
          </p:cNvSpPr>
          <p:nvPr>
            <p:ph type="body" idx="1"/>
          </p:nvPr>
        </p:nvSpPr>
        <p:spPr>
          <a:xfrm>
            <a:off x="1368000" y="2329200"/>
            <a:ext cx="7092000" cy="3158788"/>
          </a:xfrm>
          <a:prstGeom prst="rect">
            <a:avLst/>
          </a:prstGeom>
        </p:spPr>
        <p:txBody>
          <a:bodyPr vert="horz" lIns="0" tIns="0" rIns="0" bIns="0" rtlCol="0">
            <a:noAutofit/>
          </a:bodyPr>
          <a:lstStyle/>
          <a:p>
            <a:pPr lvl="0"/>
            <a:r>
              <a:rPr lang="da-DK" dirty="0" smtClean="0"/>
              <a:t>Brødtekst 22pt skrives her</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p>
          <a:p>
            <a:pPr lvl="5"/>
            <a:r>
              <a:rPr lang="da-DK" dirty="0" smtClean="0"/>
              <a:t>6 niveau</a:t>
            </a:r>
          </a:p>
          <a:p>
            <a:pPr lvl="6"/>
            <a:r>
              <a:rPr lang="da-DK" dirty="0" smtClean="0"/>
              <a:t>7 niveau</a:t>
            </a:r>
          </a:p>
          <a:p>
            <a:pPr lvl="7"/>
            <a:r>
              <a:rPr lang="da-DK" dirty="0" smtClean="0"/>
              <a:t>8 niveau</a:t>
            </a:r>
          </a:p>
          <a:p>
            <a:pPr lvl="8"/>
            <a:r>
              <a:rPr lang="da-DK" dirty="0" smtClean="0"/>
              <a:t>9 niveau</a:t>
            </a:r>
          </a:p>
        </p:txBody>
      </p:sp>
      <p:sp>
        <p:nvSpPr>
          <p:cNvPr id="4" name="Pladsholder til dato 3"/>
          <p:cNvSpPr>
            <a:spLocks noGrp="1"/>
          </p:cNvSpPr>
          <p:nvPr>
            <p:ph type="dt" sz="half" idx="2"/>
          </p:nvPr>
        </p:nvSpPr>
        <p:spPr>
          <a:xfrm>
            <a:off x="4644008" y="6289200"/>
            <a:ext cx="3573760" cy="164136"/>
          </a:xfrm>
          <a:prstGeom prst="rect">
            <a:avLst/>
          </a:prstGeom>
        </p:spPr>
        <p:txBody>
          <a:bodyPr vert="horz" lIns="0" tIns="0" rIns="0" bIns="0" rtlCol="0" anchor="t" anchorCtr="0">
            <a:noAutofit/>
          </a:bodyPr>
          <a:lstStyle>
            <a:lvl1pPr algn="r">
              <a:defRPr sz="900">
                <a:solidFill>
                  <a:schemeClr val="bg1"/>
                </a:solidFill>
              </a:defRPr>
            </a:lvl1pPr>
          </a:lstStyle>
          <a:p>
            <a:r>
              <a:rPr lang="da-DK" smtClean="0"/>
              <a:t>Bispebjerg and Frederiksberg Hospital, University of Copenhagen</a:t>
            </a:r>
            <a:endParaRPr lang="da-DK" dirty="0"/>
          </a:p>
        </p:txBody>
      </p:sp>
      <p:sp>
        <p:nvSpPr>
          <p:cNvPr id="5" name="Pladsholder til sidefod 4"/>
          <p:cNvSpPr>
            <a:spLocks noGrp="1"/>
          </p:cNvSpPr>
          <p:nvPr>
            <p:ph type="ftr" sz="quarter" idx="3"/>
          </p:nvPr>
        </p:nvSpPr>
        <p:spPr>
          <a:xfrm>
            <a:off x="1371600" y="6290559"/>
            <a:ext cx="3224211" cy="139408"/>
          </a:xfrm>
          <a:prstGeom prst="rect">
            <a:avLst/>
          </a:prstGeom>
        </p:spPr>
        <p:txBody>
          <a:bodyPr vert="horz" lIns="0" tIns="0" rIns="0" bIns="0" rtlCol="0" anchor="t" anchorCtr="0">
            <a:noAutofit/>
          </a:bodyPr>
          <a:lstStyle>
            <a:lvl1pPr algn="l">
              <a:defRPr lang="da-DK" sz="900" kern="1200" dirty="0">
                <a:solidFill>
                  <a:schemeClr val="bg1"/>
                </a:solidFill>
                <a:latin typeface="+mn-lt"/>
                <a:ea typeface="+mn-ea"/>
                <a:cs typeface="+mn-cs"/>
              </a:defRPr>
            </a:lvl1pPr>
          </a:lstStyle>
          <a:p>
            <a:r>
              <a:rPr lang="da-DK" smtClean="0"/>
              <a:t>Titel/beskrivelse (Sidehoved/fod)</a:t>
            </a:r>
            <a:endParaRPr lang="da-DK" dirty="0"/>
          </a:p>
        </p:txBody>
      </p:sp>
      <p:sp>
        <p:nvSpPr>
          <p:cNvPr id="6" name="Pladsholder til diasnummer 5"/>
          <p:cNvSpPr>
            <a:spLocks noGrp="1"/>
          </p:cNvSpPr>
          <p:nvPr>
            <p:ph type="sldNum" sz="quarter" idx="4"/>
          </p:nvPr>
        </p:nvSpPr>
        <p:spPr>
          <a:xfrm>
            <a:off x="8459788" y="6288074"/>
            <a:ext cx="684211" cy="144000"/>
          </a:xfrm>
          <a:prstGeom prst="rect">
            <a:avLst/>
          </a:prstGeom>
        </p:spPr>
        <p:txBody>
          <a:bodyPr vert="horz" lIns="0" tIns="0" rIns="0" bIns="0" rtlCol="0" anchor="t" anchorCtr="0">
            <a:noAutofit/>
          </a:bodyPr>
          <a:lstStyle>
            <a:lvl1pPr algn="ctr">
              <a:defRPr lang="da-DK" sz="900" b="1" kern="1200" smtClean="0">
                <a:solidFill>
                  <a:schemeClr val="bg1"/>
                </a:solidFill>
                <a:latin typeface="+mn-lt"/>
                <a:ea typeface="+mn-ea"/>
                <a:cs typeface="+mn-cs"/>
              </a:defRPr>
            </a:lvl1pPr>
          </a:lstStyle>
          <a:p>
            <a:fld id="{0DAB5548-7253-48D6-B95B-F3D312A72220}" type="slidenum">
              <a:rPr lang="da-DK" smtClean="0"/>
              <a:pPr/>
              <a:t>‹nr.›</a:t>
            </a:fld>
            <a:endParaRPr lang="da-DK" dirty="0"/>
          </a:p>
        </p:txBody>
      </p:sp>
      <p:grpSp>
        <p:nvGrpSpPr>
          <p:cNvPr id="15" name="Logo"/>
          <p:cNvGrpSpPr/>
          <p:nvPr/>
        </p:nvGrpSpPr>
        <p:grpSpPr>
          <a:xfrm>
            <a:off x="457200" y="5718575"/>
            <a:ext cx="687600" cy="687600"/>
            <a:chOff x="457200" y="5718575"/>
            <a:chExt cx="687600" cy="687600"/>
          </a:xfrm>
        </p:grpSpPr>
        <p:pic>
          <p:nvPicPr>
            <p:cNvPr id="12" name="Logo H"/>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457200" y="5718575"/>
              <a:ext cx="687600" cy="687600"/>
            </a:xfrm>
            <a:prstGeom prst="rect">
              <a:avLst/>
            </a:prstGeom>
          </p:spPr>
        </p:pic>
        <p:pic>
          <p:nvPicPr>
            <p:cNvPr id="18" name="Region"/>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513732" y="5763982"/>
              <a:ext cx="116417" cy="594784"/>
            </a:xfrm>
            <a:prstGeom prst="rect">
              <a:avLst/>
            </a:prstGeom>
          </p:spPr>
        </p:pic>
      </p:grpSp>
    </p:spTree>
    <p:extLst>
      <p:ext uri="{BB962C8B-B14F-4D97-AF65-F5344CB8AC3E}">
        <p14:creationId xmlns:p14="http://schemas.microsoft.com/office/powerpoint/2010/main" val="39825063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9" r:id="rId3"/>
    <p:sldLayoutId id="2147483660" r:id="rId4"/>
    <p:sldLayoutId id="2147483664" r:id="rId5"/>
    <p:sldLayoutId id="2147483665" r:id="rId6"/>
    <p:sldLayoutId id="2147483662" r:id="rId7"/>
    <p:sldLayoutId id="2147483658" r:id="rId8"/>
    <p:sldLayoutId id="2147483655" r:id="rId9"/>
    <p:sldLayoutId id="2147483663" r:id="rId10"/>
    <p:sldLayoutId id="2147483668" r:id="rId11"/>
  </p:sldLayoutIdLst>
  <p:timing>
    <p:tnLst>
      <p:par>
        <p:cTn id="1" dur="indefinite" restart="never" nodeType="tmRoot"/>
      </p:par>
    </p:tnLst>
  </p:timing>
  <p:hf hdr="0"/>
  <p:txStyles>
    <p:titleStyle>
      <a:lvl1pPr algn="l" defTabSz="914400" rtl="0" eaLnBrk="1" latinLnBrk="0" hangingPunct="1">
        <a:lnSpc>
          <a:spcPct val="85000"/>
        </a:lnSpc>
        <a:spcBef>
          <a:spcPct val="0"/>
        </a:spcBef>
        <a:buNone/>
        <a:defRPr sz="2700" b="1" kern="1200">
          <a:solidFill>
            <a:schemeClr val="tx1"/>
          </a:solidFill>
          <a:latin typeface="+mj-lt"/>
          <a:ea typeface="+mj-ea"/>
          <a:cs typeface="+mj-cs"/>
        </a:defRPr>
      </a:lvl1pPr>
    </p:titleStyle>
    <p:bodyStyle>
      <a:lvl1pPr marL="144000" indent="-144000" algn="l" defTabSz="914400" rtl="0" eaLnBrk="1" latinLnBrk="0" hangingPunct="1">
        <a:lnSpc>
          <a:spcPct val="100000"/>
        </a:lnSpc>
        <a:spcBef>
          <a:spcPts val="0"/>
        </a:spcBef>
        <a:spcAft>
          <a:spcPts val="1200"/>
        </a:spcAft>
        <a:buClr>
          <a:schemeClr val="accent6"/>
        </a:buClr>
        <a:buFont typeface="Arial" panose="020B0604020202020204" pitchFamily="34" charset="0"/>
        <a:buChar char="•"/>
        <a:defRPr sz="2200" kern="1200" baseline="0">
          <a:solidFill>
            <a:schemeClr val="tx1"/>
          </a:solidFill>
          <a:latin typeface="+mn-lt"/>
          <a:ea typeface="+mn-ea"/>
          <a:cs typeface="+mn-cs"/>
        </a:defRPr>
      </a:lvl1pPr>
      <a:lvl2pPr marL="504000" indent="-144000" algn="l" defTabSz="914400" rtl="0" eaLnBrk="1" latinLnBrk="0" hangingPunct="1">
        <a:spcBef>
          <a:spcPts val="0"/>
        </a:spcBef>
        <a:spcAft>
          <a:spcPts val="1200"/>
        </a:spcAft>
        <a:buClr>
          <a:schemeClr val="accent6"/>
        </a:buClr>
        <a:buFont typeface="Arial" panose="020B0604020202020204" pitchFamily="34" charset="0"/>
        <a:buChar char="•"/>
        <a:defRPr lang="da-DK" sz="2000" kern="1200" baseline="0" dirty="0" smtClean="0">
          <a:solidFill>
            <a:schemeClr val="tx1"/>
          </a:solidFill>
          <a:latin typeface="+mn-lt"/>
          <a:ea typeface="+mn-ea"/>
          <a:cs typeface="+mn-cs"/>
        </a:defRPr>
      </a:lvl2pPr>
      <a:lvl3pPr marL="828000" indent="-126000" algn="l" defTabSz="914400" rtl="0" eaLnBrk="1" latinLnBrk="0" hangingPunct="1">
        <a:spcBef>
          <a:spcPts val="0"/>
        </a:spcBef>
        <a:spcAft>
          <a:spcPts val="1200"/>
        </a:spcAft>
        <a:buClr>
          <a:schemeClr val="accent6"/>
        </a:buClr>
        <a:buFont typeface="Arial" panose="020B0604020202020204" pitchFamily="34" charset="0"/>
        <a:buChar char="•"/>
        <a:defRPr lang="da-DK" sz="1800" kern="1200" dirty="0" smtClean="0">
          <a:solidFill>
            <a:schemeClr val="tx1"/>
          </a:solidFill>
          <a:latin typeface="+mn-lt"/>
          <a:ea typeface="+mn-ea"/>
          <a:cs typeface="+mn-cs"/>
        </a:defRPr>
      </a:lvl3pPr>
      <a:lvl4pPr marL="1188000" indent="-108000" algn="l" defTabSz="914400" rtl="0" eaLnBrk="1" latinLnBrk="0" hangingPunct="1">
        <a:spcBef>
          <a:spcPts val="0"/>
        </a:spcBef>
        <a:spcAft>
          <a:spcPts val="1200"/>
        </a:spcAft>
        <a:buClr>
          <a:schemeClr val="accent6"/>
        </a:buClr>
        <a:buFont typeface="Arial" panose="020B0604020202020204" pitchFamily="34" charset="0"/>
        <a:buChar char="•"/>
        <a:defRPr lang="da-DK" sz="1600" kern="1200" dirty="0" smtClean="0">
          <a:solidFill>
            <a:schemeClr val="tx1"/>
          </a:solidFill>
          <a:latin typeface="+mn-lt"/>
          <a:ea typeface="+mn-ea"/>
          <a:cs typeface="+mn-cs"/>
        </a:defRPr>
      </a:lvl4pPr>
      <a:lvl5pPr marL="1548000" indent="-108000" algn="l" defTabSz="914400" rtl="0" eaLnBrk="1" latinLnBrk="0" hangingPunct="1">
        <a:spcBef>
          <a:spcPts val="0"/>
        </a:spcBef>
        <a:spcAft>
          <a:spcPts val="1200"/>
        </a:spcAft>
        <a:buClr>
          <a:schemeClr val="accent6"/>
        </a:buClr>
        <a:buFont typeface="Arial" panose="020B0604020202020204" pitchFamily="34" charset="0"/>
        <a:buChar char="•"/>
        <a:defRPr lang="da-DK" sz="1400" kern="1200" dirty="0" smtClean="0">
          <a:solidFill>
            <a:schemeClr val="tx1"/>
          </a:solidFill>
          <a:latin typeface="+mn-lt"/>
          <a:ea typeface="+mn-ea"/>
          <a:cs typeface="+mn-cs"/>
        </a:defRPr>
      </a:lvl5pPr>
      <a:lvl6pPr marL="1908000" indent="-90000" algn="l" defTabSz="914400" rtl="0" eaLnBrk="1" latinLnBrk="0" hangingPunct="1">
        <a:spcBef>
          <a:spcPts val="0"/>
        </a:spcBef>
        <a:spcAft>
          <a:spcPts val="1200"/>
        </a:spcAft>
        <a:buClr>
          <a:srgbClr val="7D7D7D"/>
        </a:buClr>
        <a:buFont typeface="Arial" panose="020B0604020202020204" pitchFamily="34" charset="0"/>
        <a:buChar char="•"/>
        <a:defRPr lang="da-DK" sz="1200" kern="1200" baseline="0" dirty="0">
          <a:solidFill>
            <a:schemeClr val="tx1"/>
          </a:solidFill>
          <a:latin typeface="+mn-lt"/>
          <a:ea typeface="+mn-ea"/>
          <a:cs typeface="+mn-cs"/>
        </a:defRPr>
      </a:lvl6pPr>
      <a:lvl7pPr marL="2268000" indent="-90000" algn="l" defTabSz="914400" rtl="0" eaLnBrk="1" latinLnBrk="0" hangingPunct="1">
        <a:spcBef>
          <a:spcPts val="0"/>
        </a:spcBef>
        <a:spcAft>
          <a:spcPts val="1200"/>
        </a:spcAft>
        <a:buClr>
          <a:srgbClr val="7D7D7D"/>
        </a:buClr>
        <a:buFont typeface="Arial" panose="020B0604020202020204" pitchFamily="34" charset="0"/>
        <a:buChar char="•"/>
        <a:defRPr lang="da-DK" sz="1100" kern="1200" baseline="0" dirty="0">
          <a:solidFill>
            <a:schemeClr val="tx1"/>
          </a:solidFill>
          <a:latin typeface="+mn-lt"/>
          <a:ea typeface="+mn-ea"/>
          <a:cs typeface="+mn-cs"/>
        </a:defRPr>
      </a:lvl7pPr>
      <a:lvl8pPr marL="2628000" indent="-90000" algn="l" defTabSz="914400" rtl="0" eaLnBrk="1" latinLnBrk="0" hangingPunct="1">
        <a:spcBef>
          <a:spcPts val="0"/>
        </a:spcBef>
        <a:spcAft>
          <a:spcPts val="1200"/>
        </a:spcAft>
        <a:buClr>
          <a:srgbClr val="7D7D7D"/>
        </a:buClr>
        <a:buFont typeface="Arial" panose="020B0604020202020204" pitchFamily="34" charset="0"/>
        <a:buChar char="•"/>
        <a:defRPr lang="da-DK" sz="1000" kern="1200" baseline="0" dirty="0">
          <a:solidFill>
            <a:schemeClr val="tx1"/>
          </a:solidFill>
          <a:latin typeface="+mn-lt"/>
          <a:ea typeface="+mn-ea"/>
          <a:cs typeface="+mn-cs"/>
        </a:defRPr>
      </a:lvl8pPr>
      <a:lvl9pPr marL="2988000" indent="-90000" algn="l" defTabSz="914400" rtl="0" eaLnBrk="1" latinLnBrk="0" hangingPunct="1">
        <a:spcBef>
          <a:spcPts val="0"/>
        </a:spcBef>
        <a:spcAft>
          <a:spcPts val="1200"/>
        </a:spcAft>
        <a:buClr>
          <a:srgbClr val="808080"/>
        </a:buClr>
        <a:buFont typeface="Arial" panose="020B0604020202020204" pitchFamily="34" charset="0"/>
        <a:buChar char="•"/>
        <a:defRPr sz="9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3" pos="849" userDrawn="1">
          <p15:clr>
            <a:srgbClr val="F26B43"/>
          </p15:clr>
        </p15:guide>
        <p15:guide id="4" pos="5330" userDrawn="1">
          <p15:clr>
            <a:srgbClr val="F26B43"/>
          </p15:clr>
        </p15:guide>
        <p15:guide id="5" orient="horz" pos="1284" userDrawn="1">
          <p15:clr>
            <a:srgbClr val="F26B43"/>
          </p15:clr>
        </p15:guide>
        <p15:guide id="6" orient="horz" pos="1467" userDrawn="1">
          <p15:clr>
            <a:srgbClr val="F26B43"/>
          </p15:clr>
        </p15:guide>
        <p15:guide id="7" orient="horz" pos="3455" userDrawn="1">
          <p15:clr>
            <a:srgbClr val="F26B43"/>
          </p15:clr>
        </p15:guide>
        <p15:guide id="8" pos="2947" userDrawn="1">
          <p15:clr>
            <a:srgbClr val="F26B43"/>
          </p15:clr>
        </p15:guide>
        <p15:guide id="9" pos="307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da.wikipedia.org/wiki/Katabolisme" TargetMode="External"/><Relationship Id="rId2" Type="http://schemas.openxmlformats.org/officeDocument/2006/relationships/notesSlide" Target="../notesSlides/notesSlide2.xml"/><Relationship Id="rId1" Type="http://schemas.openxmlformats.org/officeDocument/2006/relationships/slideLayout" Target="../slideLayouts/slideLayout11.xml"/><Relationship Id="rId4" Type="http://schemas.openxmlformats.org/officeDocument/2006/relationships/image" Target="../media/image10.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371600" y="2720891"/>
            <a:ext cx="7232848" cy="1981738"/>
          </a:xfrm>
        </p:spPr>
        <p:txBody>
          <a:bodyPr/>
          <a:lstStyle/>
          <a:p>
            <a:r>
              <a:rPr lang="da-DK" dirty="0" smtClean="0"/>
              <a:t>Expansion of </a:t>
            </a:r>
            <a:r>
              <a:rPr lang="da-DK" dirty="0" err="1" smtClean="0"/>
              <a:t>recognition</a:t>
            </a:r>
            <a:r>
              <a:rPr lang="da-DK" dirty="0" smtClean="0"/>
              <a:t> of professional </a:t>
            </a:r>
            <a:r>
              <a:rPr lang="da-DK" dirty="0" err="1" smtClean="0"/>
              <a:t>qualifications</a:t>
            </a:r>
            <a:endParaRPr lang="da-DK" dirty="0"/>
          </a:p>
        </p:txBody>
      </p:sp>
      <p:sp>
        <p:nvSpPr>
          <p:cNvPr id="3" name="Undertitel 2"/>
          <p:cNvSpPr>
            <a:spLocks noGrp="1"/>
          </p:cNvSpPr>
          <p:nvPr>
            <p:ph type="subTitle" idx="1"/>
          </p:nvPr>
        </p:nvSpPr>
        <p:spPr/>
        <p:txBody>
          <a:bodyPr/>
          <a:lstStyle/>
          <a:p>
            <a:r>
              <a:rPr lang="da-DK" dirty="0" smtClean="0"/>
              <a:t> Hans </a:t>
            </a:r>
            <a:r>
              <a:rPr lang="da-DK" dirty="0" err="1" smtClean="0"/>
              <a:t>Perrild</a:t>
            </a:r>
            <a:endParaRPr lang="da-DK" dirty="0" smtClean="0"/>
          </a:p>
          <a:p>
            <a:r>
              <a:rPr lang="da-DK" sz="1600" i="1" dirty="0" err="1" smtClean="0"/>
              <a:t>Section</a:t>
            </a:r>
            <a:r>
              <a:rPr lang="da-DK" sz="1600" i="1" dirty="0" smtClean="0"/>
              <a:t> and board</a:t>
            </a:r>
            <a:r>
              <a:rPr lang="da-DK" sz="1600" i="1" dirty="0"/>
              <a:t> </a:t>
            </a:r>
            <a:r>
              <a:rPr lang="da-DK" sz="1600" i="1" dirty="0" err="1" smtClean="0"/>
              <a:t>Endocrinology</a:t>
            </a:r>
            <a:endParaRPr lang="da-DK" sz="1600" i="1" dirty="0" smtClean="0"/>
          </a:p>
          <a:p>
            <a:r>
              <a:rPr lang="da-DK" sz="1600" i="1" dirty="0" err="1" smtClean="0"/>
              <a:t>Chairman</a:t>
            </a:r>
            <a:r>
              <a:rPr lang="da-DK" sz="1600" i="1" dirty="0" smtClean="0"/>
              <a:t> of </a:t>
            </a:r>
            <a:r>
              <a:rPr lang="da-DK" sz="1600" i="1" dirty="0" err="1" smtClean="0"/>
              <a:t>working</a:t>
            </a:r>
            <a:r>
              <a:rPr lang="da-DK" sz="1600" i="1" dirty="0" smtClean="0"/>
              <a:t> </a:t>
            </a:r>
            <a:r>
              <a:rPr lang="da-DK" sz="1600" i="1" dirty="0" err="1" smtClean="0"/>
              <a:t>group</a:t>
            </a:r>
            <a:endParaRPr lang="da-DK" sz="1600" i="1" dirty="0"/>
          </a:p>
        </p:txBody>
      </p:sp>
      <p:sp>
        <p:nvSpPr>
          <p:cNvPr id="4" name="Pladsholder til tekst 3"/>
          <p:cNvSpPr>
            <a:spLocks noGrp="1"/>
          </p:cNvSpPr>
          <p:nvPr>
            <p:ph type="body" sz="quarter" idx="13"/>
          </p:nvPr>
        </p:nvSpPr>
        <p:spPr/>
        <p:txBody>
          <a:bodyPr/>
          <a:lstStyle/>
          <a:p>
            <a:r>
              <a:rPr lang="da-DK" dirty="0" smtClean="0"/>
              <a:t>Department of </a:t>
            </a:r>
            <a:r>
              <a:rPr lang="da-DK" dirty="0" err="1" smtClean="0"/>
              <a:t>Endocrinology</a:t>
            </a:r>
            <a:r>
              <a:rPr lang="da-DK" dirty="0" smtClean="0"/>
              <a:t>, </a:t>
            </a:r>
            <a:endParaRPr lang="da-DK" dirty="0"/>
          </a:p>
        </p:txBody>
      </p:sp>
      <p:sp>
        <p:nvSpPr>
          <p:cNvPr id="5" name="Pladsholder til dato 4"/>
          <p:cNvSpPr>
            <a:spLocks noGrp="1"/>
          </p:cNvSpPr>
          <p:nvPr>
            <p:ph type="dt" sz="half" idx="10"/>
          </p:nvPr>
        </p:nvSpPr>
        <p:spPr/>
        <p:txBody>
          <a:bodyPr/>
          <a:lstStyle/>
          <a:p>
            <a:r>
              <a:rPr lang="da-DK" dirty="0" smtClean="0"/>
              <a:t>30.4.2018</a:t>
            </a:r>
            <a:endParaRPr lang="da-DK" dirty="0"/>
          </a:p>
        </p:txBody>
      </p:sp>
      <p:sp>
        <p:nvSpPr>
          <p:cNvPr id="7" name="Pladsholder til slidenummer 6"/>
          <p:cNvSpPr>
            <a:spLocks noGrp="1"/>
          </p:cNvSpPr>
          <p:nvPr>
            <p:ph type="sldNum" sz="quarter" idx="12"/>
          </p:nvPr>
        </p:nvSpPr>
        <p:spPr/>
        <p:txBody>
          <a:bodyPr/>
          <a:lstStyle/>
          <a:p>
            <a:fld id="{667EC89C-17A0-4E64-A6D2-B825673CEEDF}" type="slidenum">
              <a:rPr lang="da-DK" smtClean="0"/>
              <a:t>1</a:t>
            </a:fld>
            <a:endParaRPr lang="da-DK" dirty="0"/>
          </a:p>
        </p:txBody>
      </p:sp>
    </p:spTree>
    <p:extLst>
      <p:ext uri="{BB962C8B-B14F-4D97-AF65-F5344CB8AC3E}">
        <p14:creationId xmlns:p14="http://schemas.microsoft.com/office/powerpoint/2010/main" val="18589011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368000" y="872715"/>
            <a:ext cx="7092000" cy="468053"/>
          </a:xfrm>
        </p:spPr>
        <p:txBody>
          <a:bodyPr/>
          <a:lstStyle/>
          <a:p>
            <a:r>
              <a:rPr lang="da-DK" i="1" dirty="0" err="1" smtClean="0"/>
              <a:t>Working</a:t>
            </a:r>
            <a:r>
              <a:rPr lang="da-DK" i="1" dirty="0" smtClean="0"/>
              <a:t> </a:t>
            </a:r>
            <a:r>
              <a:rPr lang="da-DK" i="1" dirty="0" err="1" smtClean="0"/>
              <a:t>group</a:t>
            </a:r>
            <a:r>
              <a:rPr lang="da-DK" i="1" dirty="0" smtClean="0"/>
              <a:t>, </a:t>
            </a:r>
            <a:r>
              <a:rPr lang="da-DK" i="1" dirty="0" err="1" smtClean="0"/>
              <a:t>expansion</a:t>
            </a:r>
            <a:r>
              <a:rPr lang="da-DK" i="1" dirty="0" smtClean="0"/>
              <a:t>….</a:t>
            </a:r>
            <a:endParaRPr lang="da-DK" i="1" dirty="0"/>
          </a:p>
        </p:txBody>
      </p:sp>
      <p:sp>
        <p:nvSpPr>
          <p:cNvPr id="3" name="Pladsholder til dato 2"/>
          <p:cNvSpPr>
            <a:spLocks noGrp="1"/>
          </p:cNvSpPr>
          <p:nvPr>
            <p:ph type="dt" sz="half" idx="10"/>
          </p:nvPr>
        </p:nvSpPr>
        <p:spPr/>
        <p:txBody>
          <a:bodyPr/>
          <a:lstStyle/>
          <a:p>
            <a:endParaRPr lang="da-DK" dirty="0"/>
          </a:p>
        </p:txBody>
      </p:sp>
      <p:sp>
        <p:nvSpPr>
          <p:cNvPr id="4" name="Pladsholder til sidefod 3"/>
          <p:cNvSpPr>
            <a:spLocks noGrp="1"/>
          </p:cNvSpPr>
          <p:nvPr>
            <p:ph type="ftr" sz="quarter" idx="11"/>
          </p:nvPr>
        </p:nvSpPr>
        <p:spPr/>
        <p:txBody>
          <a:bodyPr/>
          <a:lstStyle/>
          <a:p>
            <a:endParaRPr lang="da-DK" dirty="0"/>
          </a:p>
        </p:txBody>
      </p:sp>
      <p:sp>
        <p:nvSpPr>
          <p:cNvPr id="5" name="Pladsholder til slidenummer 4"/>
          <p:cNvSpPr>
            <a:spLocks noGrp="1"/>
          </p:cNvSpPr>
          <p:nvPr>
            <p:ph type="sldNum" sz="quarter" idx="12"/>
          </p:nvPr>
        </p:nvSpPr>
        <p:spPr/>
        <p:txBody>
          <a:bodyPr/>
          <a:lstStyle/>
          <a:p>
            <a:fld id="{667EC89C-17A0-4E64-A6D2-B825673CEEDF}" type="slidenum">
              <a:rPr lang="da-DK" smtClean="0"/>
              <a:t>10</a:t>
            </a:fld>
            <a:endParaRPr lang="da-DK" dirty="0"/>
          </a:p>
        </p:txBody>
      </p:sp>
      <p:sp>
        <p:nvSpPr>
          <p:cNvPr id="6" name="Pladsholder til indhold 5"/>
          <p:cNvSpPr>
            <a:spLocks noGrp="1"/>
          </p:cNvSpPr>
          <p:nvPr>
            <p:ph sz="quarter" idx="13"/>
          </p:nvPr>
        </p:nvSpPr>
        <p:spPr>
          <a:xfrm>
            <a:off x="1368425" y="1455847"/>
            <a:ext cx="7380039" cy="4565441"/>
          </a:xfrm>
        </p:spPr>
        <p:txBody>
          <a:bodyPr/>
          <a:lstStyle/>
          <a:p>
            <a:endParaRPr lang="en-GB" b="1" dirty="0" smtClean="0"/>
          </a:p>
          <a:p>
            <a:pPr marL="0" indent="0">
              <a:buNone/>
            </a:pPr>
            <a:endParaRPr lang="da-DK" dirty="0" smtClean="0"/>
          </a:p>
          <a:p>
            <a:endParaRPr lang="da-DK" dirty="0" smtClean="0"/>
          </a:p>
          <a:p>
            <a:endParaRPr lang="da-DK" dirty="0"/>
          </a:p>
        </p:txBody>
      </p:sp>
      <p:sp>
        <p:nvSpPr>
          <p:cNvPr id="7" name="Pladsholder til tekst 6"/>
          <p:cNvSpPr>
            <a:spLocks noGrp="1"/>
          </p:cNvSpPr>
          <p:nvPr>
            <p:ph type="body" sz="quarter" idx="14"/>
          </p:nvPr>
        </p:nvSpPr>
        <p:spPr/>
        <p:txBody>
          <a:bodyPr/>
          <a:lstStyle/>
          <a:p>
            <a:r>
              <a:rPr lang="da-DK" dirty="0"/>
              <a:t>Department of </a:t>
            </a:r>
            <a:r>
              <a:rPr lang="da-DK" dirty="0" err="1"/>
              <a:t>Endokrinology</a:t>
            </a:r>
            <a:r>
              <a:rPr lang="da-DK" dirty="0"/>
              <a:t> </a:t>
            </a:r>
          </a:p>
          <a:p>
            <a:endParaRPr lang="da-DK" dirty="0"/>
          </a:p>
        </p:txBody>
      </p:sp>
      <p:sp>
        <p:nvSpPr>
          <p:cNvPr id="8" name="Tekstfelt 7"/>
          <p:cNvSpPr txBox="1"/>
          <p:nvPr/>
        </p:nvSpPr>
        <p:spPr>
          <a:xfrm>
            <a:off x="5328084" y="4653136"/>
            <a:ext cx="2606588" cy="914400"/>
          </a:xfrm>
          <a:prstGeom prst="rect">
            <a:avLst/>
          </a:prstGeom>
          <a:noFill/>
        </p:spPr>
        <p:txBody>
          <a:bodyPr wrap="none" lIns="0" tIns="0" rIns="0" bIns="0" rtlCol="0">
            <a:noAutofit/>
          </a:bodyPr>
          <a:lstStyle/>
          <a:p>
            <a:endParaRPr lang="da-DK" i="1" dirty="0" smtClean="0">
              <a:solidFill>
                <a:srgbClr val="FF0000"/>
              </a:solidFill>
            </a:endParaRPr>
          </a:p>
        </p:txBody>
      </p:sp>
      <p:sp>
        <p:nvSpPr>
          <p:cNvPr id="9" name="Rektangel 8"/>
          <p:cNvSpPr/>
          <p:nvPr/>
        </p:nvSpPr>
        <p:spPr>
          <a:xfrm>
            <a:off x="1165912" y="2089879"/>
            <a:ext cx="7488832" cy="3970318"/>
          </a:xfrm>
          <a:prstGeom prst="rect">
            <a:avLst/>
          </a:prstGeom>
        </p:spPr>
        <p:txBody>
          <a:bodyPr wrap="square">
            <a:spAutoFit/>
          </a:bodyPr>
          <a:lstStyle/>
          <a:p>
            <a:r>
              <a:rPr lang="en-GB" b="1" dirty="0" smtClean="0"/>
              <a:t>We have agreed on</a:t>
            </a:r>
          </a:p>
          <a:p>
            <a:endParaRPr lang="en-GB" dirty="0" smtClean="0"/>
          </a:p>
          <a:p>
            <a:r>
              <a:rPr lang="en-GB" dirty="0" smtClean="0"/>
              <a:t>A list of  </a:t>
            </a:r>
            <a:r>
              <a:rPr lang="en-GB" b="1" dirty="0" smtClean="0"/>
              <a:t>P</a:t>
            </a:r>
            <a:r>
              <a:rPr lang="en-US" b="1" dirty="0" err="1" smtClean="0"/>
              <a:t>ersonal</a:t>
            </a:r>
            <a:r>
              <a:rPr lang="en-US" b="1" dirty="0" smtClean="0"/>
              <a:t> competences/skills/activities that can be verified </a:t>
            </a:r>
            <a:r>
              <a:rPr lang="en-US" dirty="0" smtClean="0"/>
              <a:t>and can be  processed through the EACCME structure.</a:t>
            </a:r>
          </a:p>
          <a:p>
            <a:endParaRPr lang="en-US" dirty="0"/>
          </a:p>
          <a:p>
            <a:endParaRPr lang="en-US" dirty="0" smtClean="0"/>
          </a:p>
          <a:p>
            <a:r>
              <a:rPr lang="en-US" dirty="0" smtClean="0"/>
              <a:t>Examples of  </a:t>
            </a:r>
            <a:r>
              <a:rPr lang="en-US" dirty="0"/>
              <a:t> </a:t>
            </a:r>
            <a:endParaRPr lang="da-DK" dirty="0"/>
          </a:p>
          <a:p>
            <a:r>
              <a:rPr lang="en-GB" b="1" dirty="0"/>
              <a:t>Individual CPD/CME verified through shared reflection</a:t>
            </a:r>
            <a:endParaRPr lang="da-DK" dirty="0"/>
          </a:p>
          <a:p>
            <a:endParaRPr lang="da-DK" dirty="0" smtClean="0"/>
          </a:p>
          <a:p>
            <a:r>
              <a:rPr lang="en-US" dirty="0" smtClean="0"/>
              <a:t> </a:t>
            </a:r>
          </a:p>
          <a:p>
            <a:endParaRPr lang="en-US" dirty="0" smtClean="0"/>
          </a:p>
          <a:p>
            <a:endParaRPr lang="en-US" dirty="0" smtClean="0"/>
          </a:p>
          <a:p>
            <a:r>
              <a:rPr lang="en-US" dirty="0" smtClean="0"/>
              <a:t> </a:t>
            </a:r>
            <a:endParaRPr lang="da-DK" dirty="0" smtClean="0"/>
          </a:p>
          <a:p>
            <a:r>
              <a:rPr lang="en-US" dirty="0" smtClean="0"/>
              <a:t> </a:t>
            </a:r>
            <a:endParaRPr lang="da-DK" dirty="0"/>
          </a:p>
        </p:txBody>
      </p:sp>
    </p:spTree>
    <p:extLst>
      <p:ext uri="{BB962C8B-B14F-4D97-AF65-F5344CB8AC3E}">
        <p14:creationId xmlns:p14="http://schemas.microsoft.com/office/powerpoint/2010/main" val="26113773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dato 2"/>
          <p:cNvSpPr>
            <a:spLocks noGrp="1"/>
          </p:cNvSpPr>
          <p:nvPr>
            <p:ph type="dt" sz="half" idx="10"/>
          </p:nvPr>
        </p:nvSpPr>
        <p:spPr/>
        <p:txBody>
          <a:bodyPr/>
          <a:lstStyle/>
          <a:p>
            <a:endParaRPr lang="da-DK" dirty="0"/>
          </a:p>
        </p:txBody>
      </p:sp>
      <p:sp>
        <p:nvSpPr>
          <p:cNvPr id="4" name="Pladsholder til sidefod 3"/>
          <p:cNvSpPr>
            <a:spLocks noGrp="1"/>
          </p:cNvSpPr>
          <p:nvPr>
            <p:ph type="ftr" sz="quarter" idx="11"/>
          </p:nvPr>
        </p:nvSpPr>
        <p:spPr/>
        <p:txBody>
          <a:bodyPr/>
          <a:lstStyle/>
          <a:p>
            <a:endParaRPr lang="da-DK" dirty="0"/>
          </a:p>
        </p:txBody>
      </p:sp>
      <p:sp>
        <p:nvSpPr>
          <p:cNvPr id="5" name="Pladsholder til slidenummer 4"/>
          <p:cNvSpPr>
            <a:spLocks noGrp="1"/>
          </p:cNvSpPr>
          <p:nvPr>
            <p:ph type="sldNum" sz="quarter" idx="12"/>
          </p:nvPr>
        </p:nvSpPr>
        <p:spPr/>
        <p:txBody>
          <a:bodyPr/>
          <a:lstStyle/>
          <a:p>
            <a:fld id="{667EC89C-17A0-4E64-A6D2-B825673CEEDF}" type="slidenum">
              <a:rPr lang="da-DK" smtClean="0"/>
              <a:t>11</a:t>
            </a:fld>
            <a:endParaRPr lang="da-DK" dirty="0"/>
          </a:p>
        </p:txBody>
      </p:sp>
      <p:sp>
        <p:nvSpPr>
          <p:cNvPr id="6" name="Pladsholder til indhold 5"/>
          <p:cNvSpPr>
            <a:spLocks noGrp="1"/>
          </p:cNvSpPr>
          <p:nvPr>
            <p:ph sz="quarter" idx="13"/>
          </p:nvPr>
        </p:nvSpPr>
        <p:spPr>
          <a:xfrm>
            <a:off x="1368425" y="1455847"/>
            <a:ext cx="7380039" cy="4565441"/>
          </a:xfrm>
        </p:spPr>
        <p:txBody>
          <a:bodyPr/>
          <a:lstStyle/>
          <a:p>
            <a:pPr marL="0" indent="0">
              <a:buNone/>
            </a:pPr>
            <a:r>
              <a:rPr lang="en-GB" b="1" dirty="0" smtClean="0"/>
              <a:t>Personal competences/activities that can be verified</a:t>
            </a:r>
          </a:p>
          <a:p>
            <a:pPr marL="0" indent="0">
              <a:buNone/>
            </a:pPr>
            <a:endParaRPr lang="da-DK" dirty="0" smtClean="0"/>
          </a:p>
          <a:p>
            <a:endParaRPr lang="da-DK" dirty="0" smtClean="0"/>
          </a:p>
          <a:p>
            <a:endParaRPr lang="da-DK" dirty="0"/>
          </a:p>
        </p:txBody>
      </p:sp>
      <p:sp>
        <p:nvSpPr>
          <p:cNvPr id="7" name="Pladsholder til tekst 6"/>
          <p:cNvSpPr>
            <a:spLocks noGrp="1"/>
          </p:cNvSpPr>
          <p:nvPr>
            <p:ph type="body" sz="quarter" idx="14"/>
          </p:nvPr>
        </p:nvSpPr>
        <p:spPr>
          <a:xfrm>
            <a:off x="1331640" y="404664"/>
            <a:ext cx="7092000" cy="358444"/>
          </a:xfrm>
        </p:spPr>
        <p:txBody>
          <a:bodyPr/>
          <a:lstStyle/>
          <a:p>
            <a:r>
              <a:rPr lang="da-DK" dirty="0"/>
              <a:t>Department of </a:t>
            </a:r>
            <a:r>
              <a:rPr lang="da-DK" dirty="0" err="1"/>
              <a:t>Endokrinology</a:t>
            </a:r>
            <a:r>
              <a:rPr lang="da-DK" dirty="0"/>
              <a:t> </a:t>
            </a:r>
          </a:p>
          <a:p>
            <a:endParaRPr lang="da-DK" dirty="0"/>
          </a:p>
        </p:txBody>
      </p:sp>
      <p:sp>
        <p:nvSpPr>
          <p:cNvPr id="8" name="Tekstfelt 7"/>
          <p:cNvSpPr txBox="1"/>
          <p:nvPr/>
        </p:nvSpPr>
        <p:spPr>
          <a:xfrm>
            <a:off x="5328084" y="4653136"/>
            <a:ext cx="2606588" cy="914400"/>
          </a:xfrm>
          <a:prstGeom prst="rect">
            <a:avLst/>
          </a:prstGeom>
          <a:noFill/>
        </p:spPr>
        <p:txBody>
          <a:bodyPr wrap="none" lIns="0" tIns="0" rIns="0" bIns="0" rtlCol="0">
            <a:noAutofit/>
          </a:bodyPr>
          <a:lstStyle/>
          <a:p>
            <a:endParaRPr lang="da-DK" i="1" dirty="0" smtClean="0">
              <a:solidFill>
                <a:srgbClr val="FF0000"/>
              </a:solidFill>
            </a:endParaRPr>
          </a:p>
        </p:txBody>
      </p:sp>
      <p:sp>
        <p:nvSpPr>
          <p:cNvPr id="10" name="Rektangel 9"/>
          <p:cNvSpPr/>
          <p:nvPr/>
        </p:nvSpPr>
        <p:spPr>
          <a:xfrm>
            <a:off x="1619672" y="1997839"/>
            <a:ext cx="6315000" cy="3970318"/>
          </a:xfrm>
          <a:prstGeom prst="rect">
            <a:avLst/>
          </a:prstGeom>
        </p:spPr>
        <p:txBody>
          <a:bodyPr wrap="square">
            <a:spAutoFit/>
          </a:bodyPr>
          <a:lstStyle/>
          <a:p>
            <a:pPr marL="342900" lvl="0" indent="-342900">
              <a:buFont typeface="+mj-lt"/>
              <a:buAutoNum type="arabicPeriod"/>
            </a:pPr>
            <a:r>
              <a:rPr lang="en-GB" dirty="0"/>
              <a:t>Mentorship for Juniors</a:t>
            </a:r>
            <a:endParaRPr lang="da-DK" dirty="0"/>
          </a:p>
          <a:p>
            <a:pPr marL="342900" lvl="0" indent="-342900">
              <a:buFont typeface="+mj-lt"/>
              <a:buAutoNum type="arabicPeriod"/>
            </a:pPr>
            <a:r>
              <a:rPr lang="en-US" dirty="0"/>
              <a:t>Online teaching courses, establish online educational </a:t>
            </a:r>
            <a:r>
              <a:rPr lang="en-US" dirty="0" smtClean="0"/>
              <a:t>tools. </a:t>
            </a:r>
            <a:endParaRPr lang="da-DK" dirty="0"/>
          </a:p>
          <a:p>
            <a:pPr marL="342900" lvl="0" indent="-342900">
              <a:buFont typeface="+mj-lt"/>
              <a:buAutoNum type="arabicPeriod"/>
            </a:pPr>
            <a:r>
              <a:rPr lang="en-US" dirty="0"/>
              <a:t>Clinical guidelines preparation, consensus papers, writing editorials, log book </a:t>
            </a:r>
            <a:r>
              <a:rPr lang="en-US" dirty="0" smtClean="0"/>
              <a:t>writing.</a:t>
            </a:r>
            <a:endParaRPr lang="da-DK" dirty="0"/>
          </a:p>
          <a:p>
            <a:pPr marL="342900" lvl="0" indent="-342900">
              <a:buFont typeface="+mj-lt"/>
              <a:buAutoNum type="arabicPeriod"/>
            </a:pPr>
            <a:r>
              <a:rPr lang="en-GB" dirty="0"/>
              <a:t>Contributors to MCQ writing </a:t>
            </a:r>
            <a:r>
              <a:rPr lang="en-GB" dirty="0" smtClean="0"/>
              <a:t>groups.</a:t>
            </a:r>
            <a:endParaRPr lang="da-DK" dirty="0"/>
          </a:p>
          <a:p>
            <a:pPr marL="342900" lvl="0" indent="-342900">
              <a:buFont typeface="+mj-lt"/>
              <a:buAutoNum type="arabicPeriod"/>
            </a:pPr>
            <a:r>
              <a:rPr lang="en-GB" dirty="0"/>
              <a:t>Supervising MD/PhD thesis and master </a:t>
            </a:r>
            <a:r>
              <a:rPr lang="en-GB" dirty="0" smtClean="0"/>
              <a:t>classes.</a:t>
            </a:r>
            <a:endParaRPr lang="da-DK" dirty="0"/>
          </a:p>
          <a:p>
            <a:pPr marL="342900" lvl="0" indent="-342900">
              <a:buFont typeface="+mj-lt"/>
              <a:buAutoNum type="arabicPeriod"/>
            </a:pPr>
            <a:r>
              <a:rPr lang="en-US" dirty="0"/>
              <a:t>Active membership in scientific </a:t>
            </a:r>
            <a:r>
              <a:rPr lang="en-US" dirty="0" smtClean="0"/>
              <a:t>society.</a:t>
            </a:r>
            <a:endParaRPr lang="da-DK" dirty="0"/>
          </a:p>
          <a:p>
            <a:pPr marL="342900" lvl="0" indent="-342900">
              <a:buFont typeface="+mj-lt"/>
              <a:buAutoNum type="arabicPeriod"/>
            </a:pPr>
            <a:r>
              <a:rPr lang="en-US" dirty="0"/>
              <a:t>Preparing an </a:t>
            </a:r>
            <a:r>
              <a:rPr lang="en-US" dirty="0" smtClean="0"/>
              <a:t>event*</a:t>
            </a:r>
          </a:p>
          <a:p>
            <a:pPr marL="342900" lvl="0" indent="-342900">
              <a:buFont typeface="+mj-lt"/>
              <a:buAutoNum type="arabicPeriod"/>
            </a:pPr>
            <a:r>
              <a:rPr lang="en-US" dirty="0" smtClean="0"/>
              <a:t>Sitting an examination (EB Radiology)</a:t>
            </a:r>
          </a:p>
          <a:p>
            <a:pPr marL="342900" lvl="0" indent="-342900">
              <a:buFont typeface="+mj-lt"/>
              <a:buAutoNum type="arabicPeriod"/>
            </a:pPr>
            <a:r>
              <a:rPr lang="en-US" dirty="0" smtClean="0"/>
              <a:t>Reading paper in peer reviewed </a:t>
            </a:r>
            <a:r>
              <a:rPr lang="en-US" dirty="0" err="1" smtClean="0"/>
              <a:t>journaa</a:t>
            </a:r>
            <a:r>
              <a:rPr lang="en-US" dirty="0" smtClean="0"/>
              <a:t> (with on line questionnaire available)</a:t>
            </a:r>
          </a:p>
          <a:p>
            <a:pPr marL="342900" lvl="0" indent="-342900">
              <a:buFont typeface="+mj-lt"/>
              <a:buAutoNum type="arabicPeriod"/>
            </a:pPr>
            <a:endParaRPr lang="en-US" dirty="0"/>
          </a:p>
          <a:p>
            <a:pPr lvl="0" algn="r"/>
            <a:r>
              <a:rPr lang="en-US" dirty="0" smtClean="0"/>
              <a:t>* </a:t>
            </a:r>
            <a:r>
              <a:rPr lang="en-US" sz="1400" dirty="0" smtClean="0"/>
              <a:t>Expanded in the final text</a:t>
            </a:r>
            <a:endParaRPr lang="da-DK" sz="1400" dirty="0"/>
          </a:p>
        </p:txBody>
      </p:sp>
    </p:spTree>
    <p:extLst>
      <p:ext uri="{BB962C8B-B14F-4D97-AF65-F5344CB8AC3E}">
        <p14:creationId xmlns:p14="http://schemas.microsoft.com/office/powerpoint/2010/main" val="28673367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Individual CPD/CME verified through shared reflection</a:t>
            </a:r>
            <a:r>
              <a:rPr lang="da-DK"/>
              <a:t/>
            </a:r>
            <a:br>
              <a:rPr lang="da-DK"/>
            </a:br>
            <a:endParaRPr lang="da-DK"/>
          </a:p>
        </p:txBody>
      </p:sp>
      <p:sp>
        <p:nvSpPr>
          <p:cNvPr id="3" name="Pladsholder til dato 2"/>
          <p:cNvSpPr>
            <a:spLocks noGrp="1"/>
          </p:cNvSpPr>
          <p:nvPr>
            <p:ph type="dt" sz="half" idx="10"/>
          </p:nvPr>
        </p:nvSpPr>
        <p:spPr/>
        <p:txBody>
          <a:bodyPr/>
          <a:lstStyle/>
          <a:p>
            <a:r>
              <a:rPr lang="da-DK" smtClean="0"/>
              <a:t>Bispebjerg and Frederiksberg Hospital, University of Copenhagen</a:t>
            </a:r>
            <a:endParaRPr lang="da-DK" dirty="0"/>
          </a:p>
        </p:txBody>
      </p:sp>
      <p:sp>
        <p:nvSpPr>
          <p:cNvPr id="4" name="Pladsholder til sidefod 3"/>
          <p:cNvSpPr>
            <a:spLocks noGrp="1"/>
          </p:cNvSpPr>
          <p:nvPr>
            <p:ph type="ftr" sz="quarter" idx="11"/>
          </p:nvPr>
        </p:nvSpPr>
        <p:spPr/>
        <p:txBody>
          <a:bodyPr/>
          <a:lstStyle/>
          <a:p>
            <a:r>
              <a:rPr lang="da-DK" smtClean="0"/>
              <a:t>Titel/beskrivelse (Sidehoved/fod)</a:t>
            </a:r>
            <a:endParaRPr lang="da-DK" dirty="0"/>
          </a:p>
        </p:txBody>
      </p:sp>
      <p:sp>
        <p:nvSpPr>
          <p:cNvPr id="5" name="Pladsholder til diasnummer 4"/>
          <p:cNvSpPr>
            <a:spLocks noGrp="1"/>
          </p:cNvSpPr>
          <p:nvPr>
            <p:ph type="sldNum" sz="quarter" idx="12"/>
          </p:nvPr>
        </p:nvSpPr>
        <p:spPr/>
        <p:txBody>
          <a:bodyPr/>
          <a:lstStyle/>
          <a:p>
            <a:fld id="{667EC89C-17A0-4E64-A6D2-B825673CEEDF}" type="slidenum">
              <a:rPr lang="da-DK" smtClean="0"/>
              <a:t>12</a:t>
            </a:fld>
            <a:endParaRPr lang="da-DK" dirty="0"/>
          </a:p>
        </p:txBody>
      </p:sp>
      <p:sp>
        <p:nvSpPr>
          <p:cNvPr id="6" name="Pladsholder til indhold 5"/>
          <p:cNvSpPr>
            <a:spLocks noGrp="1"/>
          </p:cNvSpPr>
          <p:nvPr>
            <p:ph sz="quarter" idx="13"/>
          </p:nvPr>
        </p:nvSpPr>
        <p:spPr/>
        <p:txBody>
          <a:bodyPr/>
          <a:lstStyle/>
          <a:p>
            <a:r>
              <a:rPr lang="en-GB" dirty="0"/>
              <a:t>Reading scientific articles in peer reviewed journals/ Reading books/ Participate </a:t>
            </a:r>
            <a:r>
              <a:rPr lang="en-GB" dirty="0" smtClean="0"/>
              <a:t>in live-streamed </a:t>
            </a:r>
            <a:r>
              <a:rPr lang="en-GB" dirty="0"/>
              <a:t>discussions or lectures (both for participant and lecturer</a:t>
            </a:r>
            <a:r>
              <a:rPr lang="en-GB" dirty="0" smtClean="0"/>
              <a:t>).</a:t>
            </a:r>
          </a:p>
          <a:p>
            <a:endParaRPr lang="en-GB" dirty="0"/>
          </a:p>
          <a:p>
            <a:r>
              <a:rPr lang="en-US" dirty="0"/>
              <a:t>Application form with: </a:t>
            </a:r>
            <a:endParaRPr lang="da-DK" dirty="0"/>
          </a:p>
          <a:p>
            <a:r>
              <a:rPr lang="en-US" dirty="0" smtClean="0"/>
              <a:t>Title </a:t>
            </a:r>
            <a:r>
              <a:rPr lang="en-US" dirty="0"/>
              <a:t>and </a:t>
            </a:r>
            <a:r>
              <a:rPr lang="en-US" dirty="0" err="1"/>
              <a:t>vol</a:t>
            </a:r>
            <a:r>
              <a:rPr lang="en-US" dirty="0"/>
              <a:t> and page </a:t>
            </a:r>
            <a:r>
              <a:rPr lang="en-US" dirty="0" err="1" smtClean="0"/>
              <a:t>etc</a:t>
            </a:r>
            <a:r>
              <a:rPr lang="en-US" dirty="0" smtClean="0"/>
              <a:t> date </a:t>
            </a:r>
            <a:r>
              <a:rPr lang="en-US" dirty="0"/>
              <a:t>and time </a:t>
            </a:r>
            <a:r>
              <a:rPr lang="en-US" dirty="0" err="1" smtClean="0"/>
              <a:t>etc</a:t>
            </a:r>
            <a:r>
              <a:rPr lang="en-US" dirty="0" smtClean="0"/>
              <a:t>  </a:t>
            </a:r>
            <a:endParaRPr lang="da-DK" dirty="0"/>
          </a:p>
          <a:p>
            <a:pPr lvl="0"/>
            <a:r>
              <a:rPr lang="en-US" dirty="0"/>
              <a:t>Submission of a reflective journal </a:t>
            </a:r>
            <a:r>
              <a:rPr lang="en-US" dirty="0" smtClean="0"/>
              <a:t>…….</a:t>
            </a:r>
            <a:endParaRPr lang="da-DK" dirty="0"/>
          </a:p>
        </p:txBody>
      </p:sp>
      <p:sp>
        <p:nvSpPr>
          <p:cNvPr id="7" name="Pladsholder til tekst 6"/>
          <p:cNvSpPr>
            <a:spLocks noGrp="1"/>
          </p:cNvSpPr>
          <p:nvPr>
            <p:ph type="body" sz="quarter" idx="14"/>
          </p:nvPr>
        </p:nvSpPr>
        <p:spPr/>
        <p:txBody>
          <a:bodyPr/>
          <a:lstStyle/>
          <a:p>
            <a:endParaRPr lang="da-DK"/>
          </a:p>
        </p:txBody>
      </p:sp>
    </p:spTree>
    <p:extLst>
      <p:ext uri="{BB962C8B-B14F-4D97-AF65-F5344CB8AC3E}">
        <p14:creationId xmlns:p14="http://schemas.microsoft.com/office/powerpoint/2010/main" val="17098272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Individual CPD/CME verified through shared reflection</a:t>
            </a:r>
            <a:r>
              <a:rPr lang="da-DK"/>
              <a:t/>
            </a:r>
            <a:br>
              <a:rPr lang="da-DK"/>
            </a:br>
            <a:endParaRPr lang="da-DK"/>
          </a:p>
        </p:txBody>
      </p:sp>
      <p:sp>
        <p:nvSpPr>
          <p:cNvPr id="3" name="Pladsholder til dato 2"/>
          <p:cNvSpPr>
            <a:spLocks noGrp="1"/>
          </p:cNvSpPr>
          <p:nvPr>
            <p:ph type="dt" sz="half" idx="10"/>
          </p:nvPr>
        </p:nvSpPr>
        <p:spPr/>
        <p:txBody>
          <a:bodyPr/>
          <a:lstStyle/>
          <a:p>
            <a:r>
              <a:rPr lang="da-DK" smtClean="0"/>
              <a:t>Bispebjerg and Frederiksberg Hospital, University of Copenhagen</a:t>
            </a:r>
            <a:endParaRPr lang="da-DK" dirty="0"/>
          </a:p>
        </p:txBody>
      </p:sp>
      <p:sp>
        <p:nvSpPr>
          <p:cNvPr id="4" name="Pladsholder til sidefod 3"/>
          <p:cNvSpPr>
            <a:spLocks noGrp="1"/>
          </p:cNvSpPr>
          <p:nvPr>
            <p:ph type="ftr" sz="quarter" idx="11"/>
          </p:nvPr>
        </p:nvSpPr>
        <p:spPr/>
        <p:txBody>
          <a:bodyPr/>
          <a:lstStyle/>
          <a:p>
            <a:r>
              <a:rPr lang="da-DK" smtClean="0"/>
              <a:t>Titel/beskrivelse (Sidehoved/fod)</a:t>
            </a:r>
            <a:endParaRPr lang="da-DK" dirty="0"/>
          </a:p>
        </p:txBody>
      </p:sp>
      <p:sp>
        <p:nvSpPr>
          <p:cNvPr id="5" name="Pladsholder til diasnummer 4"/>
          <p:cNvSpPr>
            <a:spLocks noGrp="1"/>
          </p:cNvSpPr>
          <p:nvPr>
            <p:ph type="sldNum" sz="quarter" idx="12"/>
          </p:nvPr>
        </p:nvSpPr>
        <p:spPr/>
        <p:txBody>
          <a:bodyPr/>
          <a:lstStyle/>
          <a:p>
            <a:fld id="{667EC89C-17A0-4E64-A6D2-B825673CEEDF}" type="slidenum">
              <a:rPr lang="da-DK" smtClean="0"/>
              <a:t>13</a:t>
            </a:fld>
            <a:endParaRPr lang="da-DK" dirty="0"/>
          </a:p>
        </p:txBody>
      </p:sp>
      <p:sp>
        <p:nvSpPr>
          <p:cNvPr id="6" name="Pladsholder til indhold 5"/>
          <p:cNvSpPr>
            <a:spLocks noGrp="1"/>
          </p:cNvSpPr>
          <p:nvPr>
            <p:ph sz="quarter" idx="13"/>
          </p:nvPr>
        </p:nvSpPr>
        <p:spPr/>
        <p:txBody>
          <a:bodyPr/>
          <a:lstStyle/>
          <a:p>
            <a:r>
              <a:rPr lang="en-US" dirty="0"/>
              <a:t>Work place teaching, in the context where learning is needed.</a:t>
            </a:r>
            <a:endParaRPr lang="da-DK" dirty="0"/>
          </a:p>
          <a:p>
            <a:pPr lvl="0"/>
            <a:r>
              <a:rPr lang="en-US" dirty="0"/>
              <a:t>Lecturing in house in non-accredited events</a:t>
            </a:r>
            <a:endParaRPr lang="da-DK" dirty="0"/>
          </a:p>
          <a:p>
            <a:pPr lvl="0"/>
            <a:r>
              <a:rPr lang="en-US" dirty="0"/>
              <a:t>Unaccredited rounds, journal club small groups and conferences</a:t>
            </a:r>
            <a:endParaRPr lang="da-DK" dirty="0"/>
          </a:p>
          <a:p>
            <a:pPr lvl="0"/>
            <a:r>
              <a:rPr lang="en-US" dirty="0"/>
              <a:t>Committees: patient care quality  and ethical and educative committees</a:t>
            </a:r>
            <a:endParaRPr lang="da-DK" dirty="0"/>
          </a:p>
          <a:p>
            <a:pPr lvl="0"/>
            <a:r>
              <a:rPr lang="en-GB" dirty="0"/>
              <a:t>Patient education activities</a:t>
            </a:r>
            <a:endParaRPr lang="da-DK" dirty="0"/>
          </a:p>
          <a:p>
            <a:endParaRPr lang="da-DK" dirty="0"/>
          </a:p>
        </p:txBody>
      </p:sp>
      <p:sp>
        <p:nvSpPr>
          <p:cNvPr id="7" name="Pladsholder til tekst 6"/>
          <p:cNvSpPr>
            <a:spLocks noGrp="1"/>
          </p:cNvSpPr>
          <p:nvPr>
            <p:ph type="body" sz="quarter" idx="14"/>
          </p:nvPr>
        </p:nvSpPr>
        <p:spPr/>
        <p:txBody>
          <a:bodyPr/>
          <a:lstStyle/>
          <a:p>
            <a:endParaRPr lang="da-DK"/>
          </a:p>
        </p:txBody>
      </p:sp>
    </p:spTree>
    <p:extLst>
      <p:ext uri="{BB962C8B-B14F-4D97-AF65-F5344CB8AC3E}">
        <p14:creationId xmlns:p14="http://schemas.microsoft.com/office/powerpoint/2010/main" val="3875198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368000" y="872715"/>
            <a:ext cx="7092000" cy="468053"/>
          </a:xfrm>
        </p:spPr>
        <p:txBody>
          <a:bodyPr/>
          <a:lstStyle/>
          <a:p>
            <a:r>
              <a:rPr lang="da-DK" i="1" dirty="0" err="1" smtClean="0"/>
              <a:t>Working</a:t>
            </a:r>
            <a:r>
              <a:rPr lang="da-DK" i="1" dirty="0" smtClean="0"/>
              <a:t> </a:t>
            </a:r>
            <a:r>
              <a:rPr lang="da-DK" i="1" dirty="0" err="1" smtClean="0"/>
              <a:t>group</a:t>
            </a:r>
            <a:r>
              <a:rPr lang="da-DK" i="1" dirty="0" smtClean="0"/>
              <a:t>, </a:t>
            </a:r>
            <a:r>
              <a:rPr lang="da-DK" i="1" dirty="0" err="1" smtClean="0"/>
              <a:t>expansion</a:t>
            </a:r>
            <a:r>
              <a:rPr lang="da-DK" i="1" dirty="0" smtClean="0"/>
              <a:t>….</a:t>
            </a:r>
            <a:endParaRPr lang="da-DK" i="1" dirty="0"/>
          </a:p>
        </p:txBody>
      </p:sp>
      <p:sp>
        <p:nvSpPr>
          <p:cNvPr id="3" name="Pladsholder til dato 2"/>
          <p:cNvSpPr>
            <a:spLocks noGrp="1"/>
          </p:cNvSpPr>
          <p:nvPr>
            <p:ph type="dt" sz="half" idx="10"/>
          </p:nvPr>
        </p:nvSpPr>
        <p:spPr/>
        <p:txBody>
          <a:bodyPr/>
          <a:lstStyle/>
          <a:p>
            <a:endParaRPr lang="da-DK" dirty="0"/>
          </a:p>
        </p:txBody>
      </p:sp>
      <p:sp>
        <p:nvSpPr>
          <p:cNvPr id="4" name="Pladsholder til sidefod 3"/>
          <p:cNvSpPr>
            <a:spLocks noGrp="1"/>
          </p:cNvSpPr>
          <p:nvPr>
            <p:ph type="ftr" sz="quarter" idx="11"/>
          </p:nvPr>
        </p:nvSpPr>
        <p:spPr/>
        <p:txBody>
          <a:bodyPr/>
          <a:lstStyle/>
          <a:p>
            <a:endParaRPr lang="da-DK" dirty="0"/>
          </a:p>
        </p:txBody>
      </p:sp>
      <p:sp>
        <p:nvSpPr>
          <p:cNvPr id="5" name="Pladsholder til slidenummer 4"/>
          <p:cNvSpPr>
            <a:spLocks noGrp="1"/>
          </p:cNvSpPr>
          <p:nvPr>
            <p:ph type="sldNum" sz="quarter" idx="12"/>
          </p:nvPr>
        </p:nvSpPr>
        <p:spPr/>
        <p:txBody>
          <a:bodyPr/>
          <a:lstStyle/>
          <a:p>
            <a:fld id="{667EC89C-17A0-4E64-A6D2-B825673CEEDF}" type="slidenum">
              <a:rPr lang="da-DK" smtClean="0"/>
              <a:t>14</a:t>
            </a:fld>
            <a:endParaRPr lang="da-DK" dirty="0"/>
          </a:p>
        </p:txBody>
      </p:sp>
      <p:sp>
        <p:nvSpPr>
          <p:cNvPr id="6" name="Pladsholder til indhold 5"/>
          <p:cNvSpPr>
            <a:spLocks noGrp="1"/>
          </p:cNvSpPr>
          <p:nvPr>
            <p:ph sz="quarter" idx="13"/>
          </p:nvPr>
        </p:nvSpPr>
        <p:spPr>
          <a:xfrm>
            <a:off x="1368425" y="1455847"/>
            <a:ext cx="7380039" cy="4565441"/>
          </a:xfrm>
        </p:spPr>
        <p:txBody>
          <a:bodyPr/>
          <a:lstStyle/>
          <a:p>
            <a:endParaRPr lang="en-GB" b="1" dirty="0" smtClean="0"/>
          </a:p>
          <a:p>
            <a:pPr marL="0" indent="0">
              <a:buNone/>
            </a:pPr>
            <a:r>
              <a:rPr lang="en-US" sz="1800" dirty="0" smtClean="0"/>
              <a:t>UEMS  should promote </a:t>
            </a:r>
          </a:p>
          <a:p>
            <a:pPr marL="457200" indent="-457200">
              <a:buFont typeface="+mj-lt"/>
              <a:buAutoNum type="arabicPeriod"/>
            </a:pPr>
            <a:endParaRPr lang="en-US" sz="1800" dirty="0" smtClean="0"/>
          </a:p>
          <a:p>
            <a:pPr marL="457200" indent="-457200">
              <a:buFont typeface="+mj-lt"/>
              <a:buAutoNum type="arabicPeriod"/>
            </a:pPr>
            <a:r>
              <a:rPr lang="en-US" sz="1800" dirty="0" smtClean="0"/>
              <a:t>A </a:t>
            </a:r>
            <a:r>
              <a:rPr lang="en-US" sz="1800" dirty="0"/>
              <a:t>list of competences that should be part of the CME/CPD of specialist doctors </a:t>
            </a:r>
            <a:r>
              <a:rPr lang="en-US" sz="1800" dirty="0" smtClean="0"/>
              <a:t>(7 </a:t>
            </a:r>
            <a:r>
              <a:rPr lang="en-US" sz="1800" dirty="0"/>
              <a:t>competences as the back </a:t>
            </a:r>
            <a:r>
              <a:rPr lang="en-US" sz="1800" dirty="0" smtClean="0"/>
              <a:t>bone). </a:t>
            </a:r>
            <a:endParaRPr lang="da-DK" sz="1800" dirty="0"/>
          </a:p>
          <a:p>
            <a:pPr marL="457200" indent="-457200">
              <a:buFont typeface="+mj-lt"/>
              <a:buAutoNum type="arabicPeriod"/>
            </a:pPr>
            <a:r>
              <a:rPr lang="en-US" sz="1800" dirty="0" smtClean="0"/>
              <a:t>That </a:t>
            </a:r>
            <a:r>
              <a:rPr lang="en-US" sz="1800" dirty="0"/>
              <a:t>ways of achieving recognition for </a:t>
            </a:r>
            <a:r>
              <a:rPr lang="en-US" sz="1800" dirty="0" smtClean="0"/>
              <a:t>this CME/CPD activity in </a:t>
            </a:r>
            <a:r>
              <a:rPr lang="en-US" sz="1800" dirty="0"/>
              <a:t>the local setting is established </a:t>
            </a:r>
            <a:endParaRPr lang="da-DK" sz="1800" dirty="0"/>
          </a:p>
          <a:p>
            <a:pPr marL="457200" indent="-457200">
              <a:buFont typeface="+mj-lt"/>
              <a:buAutoNum type="arabicPeriod"/>
            </a:pPr>
            <a:r>
              <a:rPr lang="en-US" sz="1800" dirty="0" smtClean="0"/>
              <a:t>National systems with </a:t>
            </a:r>
            <a:r>
              <a:rPr lang="en-US" sz="1800" dirty="0"/>
              <a:t>easy access personal </a:t>
            </a:r>
            <a:r>
              <a:rPr lang="en-US" sz="1800" dirty="0" err="1"/>
              <a:t>portefolio</a:t>
            </a:r>
            <a:r>
              <a:rPr lang="en-US" sz="1800" dirty="0"/>
              <a:t> and a </a:t>
            </a:r>
            <a:r>
              <a:rPr lang="en-US" sz="1800" dirty="0" smtClean="0"/>
              <a:t>local (yearly) </a:t>
            </a:r>
            <a:r>
              <a:rPr lang="en-US" sz="1800" dirty="0"/>
              <a:t>appraisal process. </a:t>
            </a:r>
            <a:endParaRPr lang="da-DK" sz="1800" dirty="0"/>
          </a:p>
          <a:p>
            <a:endParaRPr lang="da-DK" dirty="0"/>
          </a:p>
          <a:p>
            <a:endParaRPr lang="da-DK" dirty="0" smtClean="0"/>
          </a:p>
          <a:p>
            <a:pPr marL="0" indent="0">
              <a:buNone/>
            </a:pPr>
            <a:endParaRPr lang="da-DK" dirty="0" smtClean="0"/>
          </a:p>
          <a:p>
            <a:endParaRPr lang="da-DK" dirty="0" smtClean="0"/>
          </a:p>
          <a:p>
            <a:endParaRPr lang="da-DK" dirty="0"/>
          </a:p>
        </p:txBody>
      </p:sp>
      <p:sp>
        <p:nvSpPr>
          <p:cNvPr id="7" name="Pladsholder til tekst 6"/>
          <p:cNvSpPr>
            <a:spLocks noGrp="1"/>
          </p:cNvSpPr>
          <p:nvPr>
            <p:ph type="body" sz="quarter" idx="14"/>
          </p:nvPr>
        </p:nvSpPr>
        <p:spPr/>
        <p:txBody>
          <a:bodyPr/>
          <a:lstStyle/>
          <a:p>
            <a:r>
              <a:rPr lang="da-DK" dirty="0"/>
              <a:t>Department of </a:t>
            </a:r>
            <a:r>
              <a:rPr lang="da-DK" dirty="0" err="1"/>
              <a:t>Endokrinology</a:t>
            </a:r>
            <a:r>
              <a:rPr lang="da-DK" dirty="0"/>
              <a:t> </a:t>
            </a:r>
          </a:p>
          <a:p>
            <a:endParaRPr lang="da-DK" dirty="0"/>
          </a:p>
        </p:txBody>
      </p:sp>
      <p:sp>
        <p:nvSpPr>
          <p:cNvPr id="8" name="Tekstfelt 7"/>
          <p:cNvSpPr txBox="1"/>
          <p:nvPr/>
        </p:nvSpPr>
        <p:spPr>
          <a:xfrm>
            <a:off x="5328084" y="4677112"/>
            <a:ext cx="2606588" cy="914400"/>
          </a:xfrm>
          <a:prstGeom prst="rect">
            <a:avLst/>
          </a:prstGeom>
          <a:noFill/>
        </p:spPr>
        <p:txBody>
          <a:bodyPr wrap="none" lIns="0" tIns="0" rIns="0" bIns="0" rtlCol="0">
            <a:noAutofit/>
          </a:bodyPr>
          <a:lstStyle/>
          <a:p>
            <a:endParaRPr lang="da-DK" i="1" dirty="0" smtClean="0">
              <a:solidFill>
                <a:srgbClr val="FF0000"/>
              </a:solidFill>
            </a:endParaRPr>
          </a:p>
        </p:txBody>
      </p:sp>
    </p:spTree>
    <p:extLst>
      <p:ext uri="{BB962C8B-B14F-4D97-AF65-F5344CB8AC3E}">
        <p14:creationId xmlns:p14="http://schemas.microsoft.com/office/powerpoint/2010/main" val="21140352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368000" y="872715"/>
            <a:ext cx="7092000" cy="468053"/>
          </a:xfrm>
        </p:spPr>
        <p:txBody>
          <a:bodyPr/>
          <a:lstStyle/>
          <a:p>
            <a:r>
              <a:rPr lang="da-DK" i="1" dirty="0" err="1" smtClean="0"/>
              <a:t>Working</a:t>
            </a:r>
            <a:r>
              <a:rPr lang="da-DK" i="1" dirty="0" smtClean="0"/>
              <a:t> </a:t>
            </a:r>
            <a:r>
              <a:rPr lang="da-DK" i="1" dirty="0" err="1" smtClean="0"/>
              <a:t>group</a:t>
            </a:r>
            <a:r>
              <a:rPr lang="da-DK" i="1" dirty="0" smtClean="0"/>
              <a:t>, </a:t>
            </a:r>
            <a:r>
              <a:rPr lang="da-DK" i="1" dirty="0" err="1" smtClean="0"/>
              <a:t>expansion</a:t>
            </a:r>
            <a:r>
              <a:rPr lang="da-DK" i="1" dirty="0" smtClean="0"/>
              <a:t>….</a:t>
            </a:r>
            <a:endParaRPr lang="da-DK" i="1" dirty="0"/>
          </a:p>
        </p:txBody>
      </p:sp>
      <p:sp>
        <p:nvSpPr>
          <p:cNvPr id="3" name="Pladsholder til dato 2"/>
          <p:cNvSpPr>
            <a:spLocks noGrp="1"/>
          </p:cNvSpPr>
          <p:nvPr>
            <p:ph type="dt" sz="half" idx="10"/>
          </p:nvPr>
        </p:nvSpPr>
        <p:spPr/>
        <p:txBody>
          <a:bodyPr/>
          <a:lstStyle/>
          <a:p>
            <a:endParaRPr lang="da-DK" dirty="0"/>
          </a:p>
        </p:txBody>
      </p:sp>
      <p:sp>
        <p:nvSpPr>
          <p:cNvPr id="4" name="Pladsholder til sidefod 3"/>
          <p:cNvSpPr>
            <a:spLocks noGrp="1"/>
          </p:cNvSpPr>
          <p:nvPr>
            <p:ph type="ftr" sz="quarter" idx="11"/>
          </p:nvPr>
        </p:nvSpPr>
        <p:spPr/>
        <p:txBody>
          <a:bodyPr/>
          <a:lstStyle/>
          <a:p>
            <a:endParaRPr lang="da-DK" dirty="0"/>
          </a:p>
        </p:txBody>
      </p:sp>
      <p:sp>
        <p:nvSpPr>
          <p:cNvPr id="5" name="Pladsholder til slidenummer 4"/>
          <p:cNvSpPr>
            <a:spLocks noGrp="1"/>
          </p:cNvSpPr>
          <p:nvPr>
            <p:ph type="sldNum" sz="quarter" idx="12"/>
          </p:nvPr>
        </p:nvSpPr>
        <p:spPr/>
        <p:txBody>
          <a:bodyPr/>
          <a:lstStyle/>
          <a:p>
            <a:fld id="{667EC89C-17A0-4E64-A6D2-B825673CEEDF}" type="slidenum">
              <a:rPr lang="da-DK" smtClean="0"/>
              <a:t>15</a:t>
            </a:fld>
            <a:endParaRPr lang="da-DK" dirty="0"/>
          </a:p>
        </p:txBody>
      </p:sp>
      <p:sp>
        <p:nvSpPr>
          <p:cNvPr id="6" name="Pladsholder til indhold 5"/>
          <p:cNvSpPr>
            <a:spLocks noGrp="1"/>
          </p:cNvSpPr>
          <p:nvPr>
            <p:ph sz="quarter" idx="13"/>
          </p:nvPr>
        </p:nvSpPr>
        <p:spPr>
          <a:xfrm>
            <a:off x="1368425" y="1455847"/>
            <a:ext cx="7380039" cy="4565441"/>
          </a:xfrm>
        </p:spPr>
        <p:txBody>
          <a:bodyPr/>
          <a:lstStyle/>
          <a:p>
            <a:endParaRPr lang="en-GB" b="1" dirty="0" smtClean="0"/>
          </a:p>
          <a:p>
            <a:r>
              <a:rPr lang="en-GB" b="1" dirty="0" smtClean="0"/>
              <a:t>Finally</a:t>
            </a:r>
          </a:p>
          <a:p>
            <a:pPr marL="0" indent="0">
              <a:buNone/>
            </a:pPr>
            <a:r>
              <a:rPr lang="en-US" sz="1800" dirty="0"/>
              <a:t> </a:t>
            </a:r>
            <a:endParaRPr lang="en-US" sz="1800" dirty="0" smtClean="0"/>
          </a:p>
          <a:p>
            <a:r>
              <a:rPr lang="en-US" sz="1800" dirty="0" smtClean="0"/>
              <a:t>We  </a:t>
            </a:r>
            <a:r>
              <a:rPr lang="en-US" sz="1800" dirty="0"/>
              <a:t>have to respect autonomy of the individual doctors  need to learn, and trust this.</a:t>
            </a:r>
            <a:endParaRPr lang="da-DK" sz="1800" dirty="0"/>
          </a:p>
          <a:p>
            <a:endParaRPr lang="en-US" sz="1800" dirty="0" smtClean="0"/>
          </a:p>
          <a:p>
            <a:r>
              <a:rPr lang="en-US" sz="1800" dirty="0" smtClean="0"/>
              <a:t>A </a:t>
            </a:r>
            <a:r>
              <a:rPr lang="en-US" sz="1800" dirty="0"/>
              <a:t>doctor in private practice are not doing research, education and other verifiable activities, and there should also be a CME/CPD system for them.</a:t>
            </a:r>
            <a:endParaRPr lang="da-DK" sz="1800" dirty="0"/>
          </a:p>
          <a:p>
            <a:endParaRPr lang="da-DK" dirty="0" smtClean="0"/>
          </a:p>
          <a:p>
            <a:pPr marL="0" indent="0">
              <a:buNone/>
            </a:pPr>
            <a:endParaRPr lang="da-DK" dirty="0" smtClean="0"/>
          </a:p>
          <a:p>
            <a:endParaRPr lang="da-DK" dirty="0" smtClean="0"/>
          </a:p>
          <a:p>
            <a:endParaRPr lang="da-DK" dirty="0"/>
          </a:p>
        </p:txBody>
      </p:sp>
      <p:sp>
        <p:nvSpPr>
          <p:cNvPr id="7" name="Pladsholder til tekst 6"/>
          <p:cNvSpPr>
            <a:spLocks noGrp="1"/>
          </p:cNvSpPr>
          <p:nvPr>
            <p:ph type="body" sz="quarter" idx="14"/>
          </p:nvPr>
        </p:nvSpPr>
        <p:spPr/>
        <p:txBody>
          <a:bodyPr/>
          <a:lstStyle/>
          <a:p>
            <a:r>
              <a:rPr lang="da-DK" dirty="0"/>
              <a:t>Department of </a:t>
            </a:r>
            <a:r>
              <a:rPr lang="da-DK" dirty="0" err="1"/>
              <a:t>Endokrinology</a:t>
            </a:r>
            <a:r>
              <a:rPr lang="da-DK" dirty="0"/>
              <a:t> </a:t>
            </a:r>
          </a:p>
          <a:p>
            <a:endParaRPr lang="da-DK" dirty="0"/>
          </a:p>
        </p:txBody>
      </p:sp>
      <p:sp>
        <p:nvSpPr>
          <p:cNvPr id="8" name="Tekstfelt 7"/>
          <p:cNvSpPr txBox="1"/>
          <p:nvPr/>
        </p:nvSpPr>
        <p:spPr>
          <a:xfrm>
            <a:off x="5328084" y="4653136"/>
            <a:ext cx="2606588" cy="914400"/>
          </a:xfrm>
          <a:prstGeom prst="rect">
            <a:avLst/>
          </a:prstGeom>
          <a:noFill/>
        </p:spPr>
        <p:txBody>
          <a:bodyPr wrap="none" lIns="0" tIns="0" rIns="0" bIns="0" rtlCol="0">
            <a:noAutofit/>
          </a:bodyPr>
          <a:lstStyle/>
          <a:p>
            <a:endParaRPr lang="da-DK" i="1" dirty="0" smtClean="0">
              <a:solidFill>
                <a:srgbClr val="FF0000"/>
              </a:solidFill>
            </a:endParaRPr>
          </a:p>
        </p:txBody>
      </p:sp>
    </p:spTree>
    <p:extLst>
      <p:ext uri="{BB962C8B-B14F-4D97-AF65-F5344CB8AC3E}">
        <p14:creationId xmlns:p14="http://schemas.microsoft.com/office/powerpoint/2010/main" val="13406707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368000" y="872715"/>
            <a:ext cx="7092000" cy="468053"/>
          </a:xfrm>
        </p:spPr>
        <p:txBody>
          <a:bodyPr/>
          <a:lstStyle/>
          <a:p>
            <a:r>
              <a:rPr lang="da-DK" i="1" dirty="0" err="1" smtClean="0"/>
              <a:t>Working</a:t>
            </a:r>
            <a:r>
              <a:rPr lang="da-DK" i="1" dirty="0" smtClean="0"/>
              <a:t> </a:t>
            </a:r>
            <a:r>
              <a:rPr lang="da-DK" i="1" dirty="0" err="1" smtClean="0"/>
              <a:t>group</a:t>
            </a:r>
            <a:r>
              <a:rPr lang="da-DK" i="1" dirty="0" smtClean="0"/>
              <a:t>, </a:t>
            </a:r>
            <a:r>
              <a:rPr lang="da-DK" i="1" dirty="0" err="1" smtClean="0"/>
              <a:t>expansion</a:t>
            </a:r>
            <a:r>
              <a:rPr lang="da-DK" i="1" dirty="0" smtClean="0"/>
              <a:t>….</a:t>
            </a:r>
            <a:endParaRPr lang="da-DK" i="1" dirty="0"/>
          </a:p>
        </p:txBody>
      </p:sp>
      <p:sp>
        <p:nvSpPr>
          <p:cNvPr id="3" name="Pladsholder til dato 2"/>
          <p:cNvSpPr>
            <a:spLocks noGrp="1"/>
          </p:cNvSpPr>
          <p:nvPr>
            <p:ph type="dt" sz="half" idx="10"/>
          </p:nvPr>
        </p:nvSpPr>
        <p:spPr/>
        <p:txBody>
          <a:bodyPr/>
          <a:lstStyle/>
          <a:p>
            <a:endParaRPr lang="da-DK" dirty="0"/>
          </a:p>
        </p:txBody>
      </p:sp>
      <p:sp>
        <p:nvSpPr>
          <p:cNvPr id="4" name="Pladsholder til sidefod 3"/>
          <p:cNvSpPr>
            <a:spLocks noGrp="1"/>
          </p:cNvSpPr>
          <p:nvPr>
            <p:ph type="ftr" sz="quarter" idx="11"/>
          </p:nvPr>
        </p:nvSpPr>
        <p:spPr/>
        <p:txBody>
          <a:bodyPr/>
          <a:lstStyle/>
          <a:p>
            <a:endParaRPr lang="da-DK" dirty="0"/>
          </a:p>
        </p:txBody>
      </p:sp>
      <p:sp>
        <p:nvSpPr>
          <p:cNvPr id="5" name="Pladsholder til slidenummer 4"/>
          <p:cNvSpPr>
            <a:spLocks noGrp="1"/>
          </p:cNvSpPr>
          <p:nvPr>
            <p:ph type="sldNum" sz="quarter" idx="12"/>
          </p:nvPr>
        </p:nvSpPr>
        <p:spPr/>
        <p:txBody>
          <a:bodyPr/>
          <a:lstStyle/>
          <a:p>
            <a:fld id="{667EC89C-17A0-4E64-A6D2-B825673CEEDF}" type="slidenum">
              <a:rPr lang="da-DK" smtClean="0"/>
              <a:t>16</a:t>
            </a:fld>
            <a:endParaRPr lang="da-DK" dirty="0"/>
          </a:p>
        </p:txBody>
      </p:sp>
      <p:sp>
        <p:nvSpPr>
          <p:cNvPr id="6" name="Pladsholder til indhold 5"/>
          <p:cNvSpPr>
            <a:spLocks noGrp="1"/>
          </p:cNvSpPr>
          <p:nvPr>
            <p:ph sz="quarter" idx="13"/>
          </p:nvPr>
        </p:nvSpPr>
        <p:spPr>
          <a:xfrm>
            <a:off x="1368425" y="1455847"/>
            <a:ext cx="7380039" cy="4565441"/>
          </a:xfrm>
        </p:spPr>
        <p:txBody>
          <a:bodyPr/>
          <a:lstStyle/>
          <a:p>
            <a:endParaRPr lang="en-GB" b="1" dirty="0" smtClean="0"/>
          </a:p>
          <a:p>
            <a:endParaRPr lang="da-DK" dirty="0" smtClean="0"/>
          </a:p>
          <a:p>
            <a:endParaRPr lang="da-DK" dirty="0"/>
          </a:p>
          <a:p>
            <a:endParaRPr lang="da-DK" dirty="0" smtClean="0"/>
          </a:p>
          <a:p>
            <a:r>
              <a:rPr lang="da-DK" dirty="0" err="1" smtClean="0"/>
              <a:t>Thank</a:t>
            </a:r>
            <a:r>
              <a:rPr lang="da-DK" dirty="0" smtClean="0"/>
              <a:t> </a:t>
            </a:r>
            <a:r>
              <a:rPr lang="da-DK" dirty="0" err="1" smtClean="0"/>
              <a:t>you</a:t>
            </a:r>
            <a:r>
              <a:rPr lang="da-DK" dirty="0" smtClean="0"/>
              <a:t> to all </a:t>
            </a:r>
            <a:r>
              <a:rPr lang="da-DK" dirty="0" err="1" smtClean="0"/>
              <a:t>who</a:t>
            </a:r>
            <a:r>
              <a:rPr lang="da-DK" dirty="0" smtClean="0"/>
              <a:t> </a:t>
            </a:r>
            <a:r>
              <a:rPr lang="da-DK" dirty="0" err="1" smtClean="0"/>
              <a:t>contributed</a:t>
            </a:r>
            <a:endParaRPr lang="da-DK" dirty="0" smtClean="0"/>
          </a:p>
          <a:p>
            <a:pPr marL="0" indent="0">
              <a:buNone/>
            </a:pPr>
            <a:endParaRPr lang="da-DK" dirty="0" smtClean="0"/>
          </a:p>
          <a:p>
            <a:endParaRPr lang="da-DK" dirty="0" smtClean="0"/>
          </a:p>
          <a:p>
            <a:endParaRPr lang="da-DK" dirty="0"/>
          </a:p>
        </p:txBody>
      </p:sp>
      <p:sp>
        <p:nvSpPr>
          <p:cNvPr id="7" name="Pladsholder til tekst 6"/>
          <p:cNvSpPr>
            <a:spLocks noGrp="1"/>
          </p:cNvSpPr>
          <p:nvPr>
            <p:ph type="body" sz="quarter" idx="14"/>
          </p:nvPr>
        </p:nvSpPr>
        <p:spPr/>
        <p:txBody>
          <a:bodyPr/>
          <a:lstStyle/>
          <a:p>
            <a:r>
              <a:rPr lang="da-DK" dirty="0"/>
              <a:t>Department of </a:t>
            </a:r>
            <a:r>
              <a:rPr lang="da-DK" dirty="0" err="1"/>
              <a:t>Endokrinology</a:t>
            </a:r>
            <a:r>
              <a:rPr lang="da-DK" dirty="0"/>
              <a:t> </a:t>
            </a:r>
          </a:p>
          <a:p>
            <a:endParaRPr lang="da-DK" dirty="0"/>
          </a:p>
        </p:txBody>
      </p:sp>
      <p:sp>
        <p:nvSpPr>
          <p:cNvPr id="8" name="Tekstfelt 7"/>
          <p:cNvSpPr txBox="1"/>
          <p:nvPr/>
        </p:nvSpPr>
        <p:spPr>
          <a:xfrm>
            <a:off x="5328084" y="4653136"/>
            <a:ext cx="2606588" cy="914400"/>
          </a:xfrm>
          <a:prstGeom prst="rect">
            <a:avLst/>
          </a:prstGeom>
          <a:noFill/>
        </p:spPr>
        <p:txBody>
          <a:bodyPr wrap="none" lIns="0" tIns="0" rIns="0" bIns="0" rtlCol="0">
            <a:noAutofit/>
          </a:bodyPr>
          <a:lstStyle/>
          <a:p>
            <a:endParaRPr lang="da-DK" i="1" dirty="0" smtClean="0">
              <a:solidFill>
                <a:srgbClr val="FF0000"/>
              </a:solidFill>
            </a:endParaRPr>
          </a:p>
        </p:txBody>
      </p:sp>
    </p:spTree>
    <p:extLst>
      <p:ext uri="{BB962C8B-B14F-4D97-AF65-F5344CB8AC3E}">
        <p14:creationId xmlns:p14="http://schemas.microsoft.com/office/powerpoint/2010/main" val="4508526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a:xfrm>
            <a:off x="561975" y="654050"/>
            <a:ext cx="7772400" cy="763588"/>
          </a:xfrm>
        </p:spPr>
        <p:txBody>
          <a:bodyPr/>
          <a:lstStyle/>
          <a:p>
            <a:pPr eaLnBrk="1" hangingPunct="1"/>
            <a:r>
              <a:rPr lang="da-DK" altLang="da-DK" sz="2400" smtClean="0"/>
              <a:t>Hans Perrild,  </a:t>
            </a:r>
            <a:br>
              <a:rPr lang="da-DK" altLang="da-DK" sz="2400" smtClean="0"/>
            </a:br>
            <a:r>
              <a:rPr lang="da-DK" altLang="da-DK" sz="2400" smtClean="0"/>
              <a:t>Department of Endocrinology , </a:t>
            </a:r>
            <a:br>
              <a:rPr lang="da-DK" altLang="da-DK" sz="2400" smtClean="0"/>
            </a:br>
            <a:r>
              <a:rPr lang="da-DK" altLang="da-DK" sz="2400" smtClean="0"/>
              <a:t>Bispebjerg University Hospital, Denmark</a:t>
            </a:r>
          </a:p>
        </p:txBody>
      </p:sp>
      <p:sp>
        <p:nvSpPr>
          <p:cNvPr id="13315" name="Rectangle 8"/>
          <p:cNvSpPr>
            <a:spLocks noChangeArrowheads="1"/>
          </p:cNvSpPr>
          <p:nvPr/>
        </p:nvSpPr>
        <p:spPr bwMode="auto">
          <a:xfrm>
            <a:off x="657225" y="1800225"/>
            <a:ext cx="9144000"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bIns="88872">
            <a:spAutoFit/>
          </a:bodyPr>
          <a:lstStyle>
            <a:lvl1pPr eaLnBrk="0" hangingPunct="0">
              <a:spcBef>
                <a:spcPct val="20000"/>
              </a:spcBef>
              <a:buClr>
                <a:srgbClr val="22AECA"/>
              </a:buClr>
              <a:buChar char="•"/>
              <a:defRPr sz="2400">
                <a:solidFill>
                  <a:srgbClr val="404040"/>
                </a:solidFill>
                <a:latin typeface="Arial" panose="020B0604020202020204" pitchFamily="34" charset="0"/>
              </a:defRPr>
            </a:lvl1pPr>
            <a:lvl2pPr marL="742950" indent="-285750" eaLnBrk="0" hangingPunct="0">
              <a:spcBef>
                <a:spcPct val="20000"/>
              </a:spcBef>
              <a:buClr>
                <a:srgbClr val="404040"/>
              </a:buClr>
              <a:buChar char="•"/>
              <a:defRPr sz="2000">
                <a:solidFill>
                  <a:srgbClr val="404040"/>
                </a:solidFill>
                <a:latin typeface="Arial" panose="020B0604020202020204" pitchFamily="34" charset="0"/>
              </a:defRPr>
            </a:lvl2pPr>
            <a:lvl3pPr marL="1143000" indent="-228600" eaLnBrk="0" hangingPunct="0">
              <a:spcBef>
                <a:spcPct val="20000"/>
              </a:spcBef>
              <a:buClr>
                <a:srgbClr val="404040"/>
              </a:buClr>
              <a:buChar char="-"/>
              <a:defRPr>
                <a:solidFill>
                  <a:srgbClr val="404040"/>
                </a:solidFill>
                <a:latin typeface="Arial" panose="020B0604020202020204" pitchFamily="34" charset="0"/>
              </a:defRPr>
            </a:lvl3pPr>
            <a:lvl4pPr marL="1600200" indent="-228600" eaLnBrk="0" hangingPunct="0">
              <a:spcBef>
                <a:spcPct val="20000"/>
              </a:spcBef>
              <a:buClr>
                <a:srgbClr val="404040"/>
              </a:buClr>
              <a:buChar char="&gt;"/>
              <a:defRPr sz="1600">
                <a:solidFill>
                  <a:srgbClr val="404040"/>
                </a:solidFill>
                <a:latin typeface="Arial" panose="020B0604020202020204" pitchFamily="34" charset="0"/>
              </a:defRPr>
            </a:lvl4pPr>
            <a:lvl5pPr marL="2057400" indent="-228600" eaLnBrk="0" hangingPunct="0">
              <a:spcBef>
                <a:spcPct val="20000"/>
              </a:spcBef>
              <a:buClr>
                <a:srgbClr val="404040"/>
              </a:buClr>
              <a:buChar char="»"/>
              <a:defRPr sz="1600">
                <a:solidFill>
                  <a:srgbClr val="404040"/>
                </a:solidFill>
                <a:latin typeface="Arial" panose="020B0604020202020204" pitchFamily="34" charset="0"/>
              </a:defRPr>
            </a:lvl5pPr>
            <a:lvl6pPr marL="2514600" indent="-228600" eaLnBrk="0" fontAlgn="base" hangingPunct="0">
              <a:spcBef>
                <a:spcPct val="20000"/>
              </a:spcBef>
              <a:spcAft>
                <a:spcPct val="0"/>
              </a:spcAft>
              <a:buClr>
                <a:srgbClr val="404040"/>
              </a:buClr>
              <a:buChar char="»"/>
              <a:defRPr sz="1600">
                <a:solidFill>
                  <a:srgbClr val="404040"/>
                </a:solidFill>
                <a:latin typeface="Arial" panose="020B0604020202020204" pitchFamily="34" charset="0"/>
              </a:defRPr>
            </a:lvl6pPr>
            <a:lvl7pPr marL="2971800" indent="-228600" eaLnBrk="0" fontAlgn="base" hangingPunct="0">
              <a:spcBef>
                <a:spcPct val="20000"/>
              </a:spcBef>
              <a:spcAft>
                <a:spcPct val="0"/>
              </a:spcAft>
              <a:buClr>
                <a:srgbClr val="404040"/>
              </a:buClr>
              <a:buChar char="»"/>
              <a:defRPr sz="1600">
                <a:solidFill>
                  <a:srgbClr val="404040"/>
                </a:solidFill>
                <a:latin typeface="Arial" panose="020B0604020202020204" pitchFamily="34" charset="0"/>
              </a:defRPr>
            </a:lvl7pPr>
            <a:lvl8pPr marL="3429000" indent="-228600" eaLnBrk="0" fontAlgn="base" hangingPunct="0">
              <a:spcBef>
                <a:spcPct val="20000"/>
              </a:spcBef>
              <a:spcAft>
                <a:spcPct val="0"/>
              </a:spcAft>
              <a:buClr>
                <a:srgbClr val="404040"/>
              </a:buClr>
              <a:buChar char="»"/>
              <a:defRPr sz="1600">
                <a:solidFill>
                  <a:srgbClr val="404040"/>
                </a:solidFill>
                <a:latin typeface="Arial" panose="020B0604020202020204" pitchFamily="34" charset="0"/>
              </a:defRPr>
            </a:lvl8pPr>
            <a:lvl9pPr marL="3886200" indent="-228600" eaLnBrk="0" fontAlgn="base" hangingPunct="0">
              <a:spcBef>
                <a:spcPct val="20000"/>
              </a:spcBef>
              <a:spcAft>
                <a:spcPct val="0"/>
              </a:spcAft>
              <a:buClr>
                <a:srgbClr val="404040"/>
              </a:buClr>
              <a:buChar char="»"/>
              <a:defRPr sz="1600">
                <a:solidFill>
                  <a:srgbClr val="404040"/>
                </a:solidFill>
                <a:latin typeface="Arial" panose="020B0604020202020204" pitchFamily="34" charset="0"/>
              </a:defRPr>
            </a:lvl9pPr>
          </a:lstStyle>
          <a:p>
            <a:pPr eaLnBrk="1" hangingPunct="1">
              <a:spcBef>
                <a:spcPct val="0"/>
              </a:spcBef>
              <a:buClrTx/>
              <a:buFontTx/>
              <a:buNone/>
            </a:pPr>
            <a:endParaRPr lang="da-DK" altLang="da-DK">
              <a:solidFill>
                <a:schemeClr val="tx1"/>
              </a:solidFill>
              <a:latin typeface="Times New Roman" panose="02020603050405020304" pitchFamily="18" charset="0"/>
              <a:ea typeface="ＭＳ Ｐゴシック" panose="020B0600070205080204" pitchFamily="34" charset="-128"/>
            </a:endParaRPr>
          </a:p>
        </p:txBody>
      </p:sp>
      <p:pic>
        <p:nvPicPr>
          <p:cNvPr id="13316" name="Picture 10" descr="http://bbh-intranet.regionh.dk/NR/rdonlyres/A8D875DB-796B-4667-AB52-410CA10AB1DE/0/BBH.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7800" y="1981200"/>
            <a:ext cx="6172200"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7" name="Line 11"/>
          <p:cNvSpPr>
            <a:spLocks noChangeShapeType="1"/>
          </p:cNvSpPr>
          <p:nvPr/>
        </p:nvSpPr>
        <p:spPr bwMode="auto">
          <a:xfrm flipH="1">
            <a:off x="5791200" y="2209800"/>
            <a:ext cx="762000" cy="1676400"/>
          </a:xfrm>
          <a:prstGeom prst="line">
            <a:avLst/>
          </a:prstGeom>
          <a:noFill/>
          <a:ln w="762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da-DK"/>
          </a:p>
        </p:txBody>
      </p:sp>
      <p:sp>
        <p:nvSpPr>
          <p:cNvPr id="13318" name="Tekstboks 1"/>
          <p:cNvSpPr txBox="1">
            <a:spLocks noChangeArrowheads="1"/>
          </p:cNvSpPr>
          <p:nvPr/>
        </p:nvSpPr>
        <p:spPr bwMode="auto">
          <a:xfrm>
            <a:off x="2740025" y="5791200"/>
            <a:ext cx="39385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22AECA"/>
              </a:buClr>
              <a:buChar char="•"/>
              <a:defRPr sz="2400">
                <a:solidFill>
                  <a:srgbClr val="404040"/>
                </a:solidFill>
                <a:latin typeface="Arial" panose="020B0604020202020204" pitchFamily="34" charset="0"/>
              </a:defRPr>
            </a:lvl1pPr>
            <a:lvl2pPr marL="742950" indent="-285750" eaLnBrk="0" hangingPunct="0">
              <a:spcBef>
                <a:spcPct val="20000"/>
              </a:spcBef>
              <a:buClr>
                <a:srgbClr val="404040"/>
              </a:buClr>
              <a:buChar char="•"/>
              <a:defRPr sz="2000">
                <a:solidFill>
                  <a:srgbClr val="404040"/>
                </a:solidFill>
                <a:latin typeface="Arial" panose="020B0604020202020204" pitchFamily="34" charset="0"/>
              </a:defRPr>
            </a:lvl2pPr>
            <a:lvl3pPr marL="1143000" indent="-228600" eaLnBrk="0" hangingPunct="0">
              <a:spcBef>
                <a:spcPct val="20000"/>
              </a:spcBef>
              <a:buClr>
                <a:srgbClr val="404040"/>
              </a:buClr>
              <a:buChar char="-"/>
              <a:defRPr>
                <a:solidFill>
                  <a:srgbClr val="404040"/>
                </a:solidFill>
                <a:latin typeface="Arial" panose="020B0604020202020204" pitchFamily="34" charset="0"/>
              </a:defRPr>
            </a:lvl3pPr>
            <a:lvl4pPr marL="1600200" indent="-228600" eaLnBrk="0" hangingPunct="0">
              <a:spcBef>
                <a:spcPct val="20000"/>
              </a:spcBef>
              <a:buClr>
                <a:srgbClr val="404040"/>
              </a:buClr>
              <a:buChar char="&gt;"/>
              <a:defRPr sz="1600">
                <a:solidFill>
                  <a:srgbClr val="404040"/>
                </a:solidFill>
                <a:latin typeface="Arial" panose="020B0604020202020204" pitchFamily="34" charset="0"/>
              </a:defRPr>
            </a:lvl4pPr>
            <a:lvl5pPr marL="2057400" indent="-228600" eaLnBrk="0" hangingPunct="0">
              <a:spcBef>
                <a:spcPct val="20000"/>
              </a:spcBef>
              <a:buClr>
                <a:srgbClr val="404040"/>
              </a:buClr>
              <a:buChar char="»"/>
              <a:defRPr sz="1600">
                <a:solidFill>
                  <a:srgbClr val="404040"/>
                </a:solidFill>
                <a:latin typeface="Arial" panose="020B0604020202020204" pitchFamily="34" charset="0"/>
              </a:defRPr>
            </a:lvl5pPr>
            <a:lvl6pPr marL="2514600" indent="-228600" eaLnBrk="0" fontAlgn="base" hangingPunct="0">
              <a:spcBef>
                <a:spcPct val="20000"/>
              </a:spcBef>
              <a:spcAft>
                <a:spcPct val="0"/>
              </a:spcAft>
              <a:buClr>
                <a:srgbClr val="404040"/>
              </a:buClr>
              <a:buChar char="»"/>
              <a:defRPr sz="1600">
                <a:solidFill>
                  <a:srgbClr val="404040"/>
                </a:solidFill>
                <a:latin typeface="Arial" panose="020B0604020202020204" pitchFamily="34" charset="0"/>
              </a:defRPr>
            </a:lvl6pPr>
            <a:lvl7pPr marL="2971800" indent="-228600" eaLnBrk="0" fontAlgn="base" hangingPunct="0">
              <a:spcBef>
                <a:spcPct val="20000"/>
              </a:spcBef>
              <a:spcAft>
                <a:spcPct val="0"/>
              </a:spcAft>
              <a:buClr>
                <a:srgbClr val="404040"/>
              </a:buClr>
              <a:buChar char="»"/>
              <a:defRPr sz="1600">
                <a:solidFill>
                  <a:srgbClr val="404040"/>
                </a:solidFill>
                <a:latin typeface="Arial" panose="020B0604020202020204" pitchFamily="34" charset="0"/>
              </a:defRPr>
            </a:lvl7pPr>
            <a:lvl8pPr marL="3429000" indent="-228600" eaLnBrk="0" fontAlgn="base" hangingPunct="0">
              <a:spcBef>
                <a:spcPct val="20000"/>
              </a:spcBef>
              <a:spcAft>
                <a:spcPct val="0"/>
              </a:spcAft>
              <a:buClr>
                <a:srgbClr val="404040"/>
              </a:buClr>
              <a:buChar char="»"/>
              <a:defRPr sz="1600">
                <a:solidFill>
                  <a:srgbClr val="404040"/>
                </a:solidFill>
                <a:latin typeface="Arial" panose="020B0604020202020204" pitchFamily="34" charset="0"/>
              </a:defRPr>
            </a:lvl8pPr>
            <a:lvl9pPr marL="3886200" indent="-228600" eaLnBrk="0" fontAlgn="base" hangingPunct="0">
              <a:spcBef>
                <a:spcPct val="20000"/>
              </a:spcBef>
              <a:spcAft>
                <a:spcPct val="0"/>
              </a:spcAft>
              <a:buClr>
                <a:srgbClr val="404040"/>
              </a:buClr>
              <a:buChar char="»"/>
              <a:defRPr sz="1600">
                <a:solidFill>
                  <a:srgbClr val="404040"/>
                </a:solidFill>
                <a:latin typeface="Arial" panose="020B0604020202020204" pitchFamily="34" charset="0"/>
              </a:defRPr>
            </a:lvl9pPr>
          </a:lstStyle>
          <a:p>
            <a:pPr eaLnBrk="1" hangingPunct="1">
              <a:spcBef>
                <a:spcPct val="0"/>
              </a:spcBef>
              <a:buClrTx/>
              <a:buFontTx/>
              <a:buNone/>
            </a:pPr>
            <a:r>
              <a:rPr lang="da-DK" altLang="da-DK">
                <a:solidFill>
                  <a:schemeClr val="hlink"/>
                </a:solidFill>
                <a:latin typeface="Times New Roman" panose="02020603050405020304" pitchFamily="18" charset="0"/>
              </a:rPr>
              <a:t>No conflict of interest</a:t>
            </a:r>
          </a:p>
        </p:txBody>
      </p:sp>
    </p:spTree>
    <p:extLst>
      <p:ext uri="{BB962C8B-B14F-4D97-AF65-F5344CB8AC3E}">
        <p14:creationId xmlns:p14="http://schemas.microsoft.com/office/powerpoint/2010/main" val="32151478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368000" y="872715"/>
            <a:ext cx="7092000" cy="468053"/>
          </a:xfrm>
        </p:spPr>
        <p:txBody>
          <a:bodyPr/>
          <a:lstStyle/>
          <a:p>
            <a:r>
              <a:rPr lang="da-DK" i="1" dirty="0" smtClean="0"/>
              <a:t/>
            </a:r>
            <a:br>
              <a:rPr lang="da-DK" i="1" dirty="0" smtClean="0"/>
            </a:br>
            <a:r>
              <a:rPr lang="da-DK" i="1" dirty="0" smtClean="0"/>
              <a:t/>
            </a:r>
            <a:br>
              <a:rPr lang="da-DK" i="1" dirty="0" smtClean="0"/>
            </a:br>
            <a:r>
              <a:rPr lang="da-DK" i="1" dirty="0"/>
              <a:t/>
            </a:r>
            <a:br>
              <a:rPr lang="da-DK" i="1" dirty="0"/>
            </a:br>
            <a:r>
              <a:rPr lang="da-DK" i="1" dirty="0" smtClean="0"/>
              <a:t/>
            </a:r>
            <a:br>
              <a:rPr lang="da-DK" i="1" dirty="0" smtClean="0"/>
            </a:br>
            <a:r>
              <a:rPr lang="da-DK" i="1" dirty="0"/>
              <a:t/>
            </a:r>
            <a:br>
              <a:rPr lang="da-DK" i="1" dirty="0"/>
            </a:br>
            <a:r>
              <a:rPr lang="da-DK" i="1" dirty="0" smtClean="0"/>
              <a:t/>
            </a:r>
            <a:br>
              <a:rPr lang="da-DK" i="1" dirty="0" smtClean="0"/>
            </a:br>
            <a:r>
              <a:rPr lang="da-DK" i="1" dirty="0" smtClean="0"/>
              <a:t/>
            </a:r>
            <a:br>
              <a:rPr lang="da-DK" i="1" dirty="0" smtClean="0"/>
            </a:br>
            <a:r>
              <a:rPr lang="da-DK" i="1" dirty="0"/>
              <a:t/>
            </a:r>
            <a:br>
              <a:rPr lang="da-DK" i="1" dirty="0"/>
            </a:br>
            <a:r>
              <a:rPr lang="da-DK" i="1" dirty="0"/>
              <a:t/>
            </a:r>
            <a:br>
              <a:rPr lang="da-DK" i="1" dirty="0"/>
            </a:br>
            <a:r>
              <a:rPr lang="da-DK" i="1" dirty="0" smtClean="0"/>
              <a:t> </a:t>
            </a:r>
            <a:br>
              <a:rPr lang="da-DK" i="1" dirty="0" smtClean="0"/>
            </a:br>
            <a:r>
              <a:rPr lang="da-DK" i="1" dirty="0"/>
              <a:t/>
            </a:r>
            <a:br>
              <a:rPr lang="da-DK" i="1" dirty="0"/>
            </a:br>
            <a:r>
              <a:rPr lang="da-DK" i="1" dirty="0" err="1" smtClean="0"/>
              <a:t>Working</a:t>
            </a:r>
            <a:r>
              <a:rPr lang="da-DK" i="1" dirty="0" smtClean="0"/>
              <a:t> </a:t>
            </a:r>
            <a:r>
              <a:rPr lang="da-DK" i="1" dirty="0" err="1" smtClean="0"/>
              <a:t>group</a:t>
            </a:r>
            <a:r>
              <a:rPr lang="da-DK" i="1" dirty="0" smtClean="0"/>
              <a:t>.</a:t>
            </a:r>
            <a:endParaRPr lang="da-DK" i="1" dirty="0"/>
          </a:p>
        </p:txBody>
      </p:sp>
      <p:sp>
        <p:nvSpPr>
          <p:cNvPr id="3" name="Pladsholder til dato 2"/>
          <p:cNvSpPr>
            <a:spLocks noGrp="1"/>
          </p:cNvSpPr>
          <p:nvPr>
            <p:ph type="dt" sz="half" idx="10"/>
          </p:nvPr>
        </p:nvSpPr>
        <p:spPr/>
        <p:txBody>
          <a:bodyPr/>
          <a:lstStyle/>
          <a:p>
            <a:endParaRPr lang="da-DK" dirty="0"/>
          </a:p>
        </p:txBody>
      </p:sp>
      <p:sp>
        <p:nvSpPr>
          <p:cNvPr id="4" name="Pladsholder til sidefod 3"/>
          <p:cNvSpPr>
            <a:spLocks noGrp="1"/>
          </p:cNvSpPr>
          <p:nvPr>
            <p:ph type="ftr" sz="quarter" idx="11"/>
          </p:nvPr>
        </p:nvSpPr>
        <p:spPr/>
        <p:txBody>
          <a:bodyPr/>
          <a:lstStyle/>
          <a:p>
            <a:endParaRPr lang="da-DK" dirty="0"/>
          </a:p>
        </p:txBody>
      </p:sp>
      <p:sp>
        <p:nvSpPr>
          <p:cNvPr id="5" name="Pladsholder til slidenummer 4"/>
          <p:cNvSpPr>
            <a:spLocks noGrp="1"/>
          </p:cNvSpPr>
          <p:nvPr>
            <p:ph type="sldNum" sz="quarter" idx="12"/>
          </p:nvPr>
        </p:nvSpPr>
        <p:spPr/>
        <p:txBody>
          <a:bodyPr/>
          <a:lstStyle/>
          <a:p>
            <a:fld id="{667EC89C-17A0-4E64-A6D2-B825673CEEDF}" type="slidenum">
              <a:rPr lang="da-DK" smtClean="0"/>
              <a:t>3</a:t>
            </a:fld>
            <a:endParaRPr lang="da-DK" dirty="0"/>
          </a:p>
        </p:txBody>
      </p:sp>
      <p:sp>
        <p:nvSpPr>
          <p:cNvPr id="6" name="Pladsholder til indhold 5"/>
          <p:cNvSpPr>
            <a:spLocks noGrp="1"/>
          </p:cNvSpPr>
          <p:nvPr>
            <p:ph sz="quarter" idx="13"/>
          </p:nvPr>
        </p:nvSpPr>
        <p:spPr>
          <a:xfrm>
            <a:off x="1368425" y="1455847"/>
            <a:ext cx="7380039" cy="4565441"/>
          </a:xfrm>
        </p:spPr>
        <p:txBody>
          <a:bodyPr/>
          <a:lstStyle/>
          <a:p>
            <a:pPr lvl="0"/>
            <a:endParaRPr lang="en-GB" b="1" dirty="0" smtClean="0"/>
          </a:p>
          <a:p>
            <a:pPr marL="0" lvl="0" indent="0">
              <a:buNone/>
            </a:pPr>
            <a:r>
              <a:rPr lang="en-GB" b="1" u="sng" dirty="0"/>
              <a:t>Expansion of recognition of professional CME/CPD activities </a:t>
            </a:r>
            <a:endParaRPr lang="en-GB" b="1" dirty="0" smtClean="0"/>
          </a:p>
          <a:p>
            <a:pPr marL="0" lvl="0" indent="0">
              <a:buNone/>
            </a:pPr>
            <a:endParaRPr lang="en-GB" b="1" dirty="0"/>
          </a:p>
          <a:p>
            <a:pPr marL="0" lvl="0" indent="0">
              <a:buNone/>
            </a:pPr>
            <a:r>
              <a:rPr lang="en-GB" b="1" dirty="0" smtClean="0"/>
              <a:t>Identify</a:t>
            </a:r>
          </a:p>
          <a:p>
            <a:pPr lvl="0"/>
            <a:endParaRPr lang="en-GB" b="1" dirty="0" smtClean="0"/>
          </a:p>
          <a:p>
            <a:pPr lvl="0"/>
            <a:r>
              <a:rPr lang="en-GB" dirty="0" smtClean="0"/>
              <a:t> Professional </a:t>
            </a:r>
            <a:r>
              <a:rPr lang="en-GB" dirty="0"/>
              <a:t>qualifications </a:t>
            </a:r>
            <a:r>
              <a:rPr lang="en-GB" dirty="0" smtClean="0"/>
              <a:t> </a:t>
            </a:r>
            <a:r>
              <a:rPr lang="en-GB" dirty="0"/>
              <a:t>that can be judged and </a:t>
            </a:r>
            <a:r>
              <a:rPr lang="en-GB" dirty="0" smtClean="0"/>
              <a:t>measured.</a:t>
            </a:r>
            <a:endParaRPr lang="da-DK" dirty="0"/>
          </a:p>
          <a:p>
            <a:pPr lvl="0"/>
            <a:r>
              <a:rPr lang="en-GB" dirty="0"/>
              <a:t>Ways to accredit them</a:t>
            </a:r>
            <a:endParaRPr lang="da-DK" dirty="0"/>
          </a:p>
          <a:p>
            <a:pPr lvl="0"/>
            <a:r>
              <a:rPr lang="en-GB" dirty="0"/>
              <a:t>What kind of system and infra structure</a:t>
            </a:r>
            <a:endParaRPr lang="da-DK" dirty="0"/>
          </a:p>
          <a:p>
            <a:pPr marL="0" indent="0">
              <a:buNone/>
            </a:pPr>
            <a:r>
              <a:rPr lang="en-GB" dirty="0"/>
              <a:t> </a:t>
            </a:r>
            <a:endParaRPr lang="da-DK" dirty="0"/>
          </a:p>
          <a:p>
            <a:endParaRPr lang="en-GB" b="1" dirty="0" smtClean="0"/>
          </a:p>
          <a:p>
            <a:pPr marL="0" indent="0">
              <a:buNone/>
            </a:pPr>
            <a:endParaRPr lang="da-DK" dirty="0"/>
          </a:p>
          <a:p>
            <a:endParaRPr lang="da-DK" dirty="0" smtClean="0"/>
          </a:p>
          <a:p>
            <a:pPr marL="0" indent="0">
              <a:buNone/>
            </a:pPr>
            <a:endParaRPr lang="da-DK" dirty="0" smtClean="0"/>
          </a:p>
          <a:p>
            <a:endParaRPr lang="da-DK" dirty="0" smtClean="0"/>
          </a:p>
          <a:p>
            <a:endParaRPr lang="da-DK" dirty="0"/>
          </a:p>
        </p:txBody>
      </p:sp>
      <p:sp>
        <p:nvSpPr>
          <p:cNvPr id="8" name="Tekstfelt 7"/>
          <p:cNvSpPr txBox="1"/>
          <p:nvPr/>
        </p:nvSpPr>
        <p:spPr>
          <a:xfrm>
            <a:off x="5328084" y="4653136"/>
            <a:ext cx="2606588" cy="914400"/>
          </a:xfrm>
          <a:prstGeom prst="rect">
            <a:avLst/>
          </a:prstGeom>
          <a:noFill/>
        </p:spPr>
        <p:txBody>
          <a:bodyPr wrap="none" lIns="0" tIns="0" rIns="0" bIns="0" rtlCol="0">
            <a:noAutofit/>
          </a:bodyPr>
          <a:lstStyle/>
          <a:p>
            <a:endParaRPr lang="da-DK" i="1" dirty="0" smtClean="0">
              <a:solidFill>
                <a:srgbClr val="FF0000"/>
              </a:solidFill>
            </a:endParaRPr>
          </a:p>
        </p:txBody>
      </p:sp>
    </p:spTree>
    <p:extLst>
      <p:ext uri="{BB962C8B-B14F-4D97-AF65-F5344CB8AC3E}">
        <p14:creationId xmlns:p14="http://schemas.microsoft.com/office/powerpoint/2010/main" val="2627274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z="2400" dirty="0"/>
              <a:t>CPD/CME activities get </a:t>
            </a:r>
            <a:r>
              <a:rPr lang="en-US" sz="2400" dirty="0" err="1"/>
              <a:t>recognised</a:t>
            </a:r>
            <a:r>
              <a:rPr lang="en-US" sz="2400" dirty="0"/>
              <a:t> </a:t>
            </a:r>
            <a:r>
              <a:rPr lang="en-US" sz="2400" dirty="0" smtClean="0"/>
              <a:t/>
            </a:r>
            <a:br>
              <a:rPr lang="en-US" sz="2400" dirty="0" smtClean="0"/>
            </a:br>
            <a:r>
              <a:rPr lang="en-US" sz="2400" dirty="0" smtClean="0"/>
              <a:t/>
            </a:r>
            <a:br>
              <a:rPr lang="en-US" sz="2400" dirty="0" smtClean="0"/>
            </a:br>
            <a:r>
              <a:rPr lang="en-US" sz="2400" dirty="0" smtClean="0"/>
              <a:t>when </a:t>
            </a:r>
            <a:r>
              <a:rPr lang="en-US" sz="2400" dirty="0"/>
              <a:t>the standard pathway of EACCME® accreditation is not followed </a:t>
            </a:r>
            <a:r>
              <a:rPr lang="en-US" sz="2400" dirty="0" smtClean="0"/>
              <a:t/>
            </a:r>
            <a:br>
              <a:rPr lang="en-US" sz="2400" dirty="0" smtClean="0"/>
            </a:br>
            <a:r>
              <a:rPr lang="en-US" sz="2400" dirty="0" smtClean="0"/>
              <a:t/>
            </a:r>
            <a:br>
              <a:rPr lang="en-US" sz="2400" dirty="0" smtClean="0"/>
            </a:br>
            <a:r>
              <a:rPr lang="en-US" sz="2400" dirty="0" smtClean="0"/>
              <a:t>but </a:t>
            </a:r>
            <a:r>
              <a:rPr lang="en-US" sz="2400" dirty="0"/>
              <a:t>the activity has widely </a:t>
            </a:r>
            <a:r>
              <a:rPr lang="en-US" sz="2400" dirty="0" err="1"/>
              <a:t>recognised</a:t>
            </a:r>
            <a:r>
              <a:rPr lang="en-US" sz="2400" dirty="0"/>
              <a:t> educational and/or CPD value </a:t>
            </a:r>
            <a:endParaRPr lang="da-DK" sz="2400" dirty="0"/>
          </a:p>
        </p:txBody>
      </p:sp>
      <p:sp>
        <p:nvSpPr>
          <p:cNvPr id="3" name="Pladsholder til dato 2"/>
          <p:cNvSpPr>
            <a:spLocks noGrp="1"/>
          </p:cNvSpPr>
          <p:nvPr>
            <p:ph type="dt" sz="half" idx="10"/>
          </p:nvPr>
        </p:nvSpPr>
        <p:spPr/>
        <p:txBody>
          <a:bodyPr/>
          <a:lstStyle/>
          <a:p>
            <a:r>
              <a:rPr lang="da-DK" noProof="0" smtClean="0"/>
              <a:t>Bispebjerg and Frederiksberg Hospital, University of Copenhagen</a:t>
            </a:r>
            <a:endParaRPr lang="da-DK" noProof="0" dirty="0"/>
          </a:p>
        </p:txBody>
      </p:sp>
      <p:sp>
        <p:nvSpPr>
          <p:cNvPr id="4" name="Pladsholder til sidefod 3"/>
          <p:cNvSpPr>
            <a:spLocks noGrp="1"/>
          </p:cNvSpPr>
          <p:nvPr>
            <p:ph type="ftr" sz="quarter" idx="11"/>
          </p:nvPr>
        </p:nvSpPr>
        <p:spPr/>
        <p:txBody>
          <a:bodyPr/>
          <a:lstStyle/>
          <a:p>
            <a:r>
              <a:rPr lang="da-DK" smtClean="0"/>
              <a:t>Titel/beskrivelse (Sidehoved/fod)</a:t>
            </a:r>
            <a:endParaRPr lang="da-DK" dirty="0"/>
          </a:p>
        </p:txBody>
      </p:sp>
      <p:sp>
        <p:nvSpPr>
          <p:cNvPr id="5" name="Pladsholder til diasnummer 4"/>
          <p:cNvSpPr>
            <a:spLocks noGrp="1"/>
          </p:cNvSpPr>
          <p:nvPr>
            <p:ph type="sldNum" sz="quarter" idx="12"/>
          </p:nvPr>
        </p:nvSpPr>
        <p:spPr/>
        <p:txBody>
          <a:bodyPr/>
          <a:lstStyle/>
          <a:p>
            <a:fld id="{667EC89C-17A0-4E64-A6D2-B825673CEEDF}" type="slidenum">
              <a:rPr lang="da-DK" smtClean="0"/>
              <a:pPr/>
              <a:t>4</a:t>
            </a:fld>
            <a:endParaRPr lang="da-DK" dirty="0"/>
          </a:p>
        </p:txBody>
      </p:sp>
      <p:sp>
        <p:nvSpPr>
          <p:cNvPr id="6" name="Pladsholder til tekst 5"/>
          <p:cNvSpPr>
            <a:spLocks noGrp="1"/>
          </p:cNvSpPr>
          <p:nvPr>
            <p:ph type="body" sz="quarter" idx="13"/>
          </p:nvPr>
        </p:nvSpPr>
        <p:spPr/>
        <p:txBody>
          <a:bodyPr/>
          <a:lstStyle/>
          <a:p>
            <a:endParaRPr lang="da-DK"/>
          </a:p>
        </p:txBody>
      </p:sp>
    </p:spTree>
    <p:extLst>
      <p:ext uri="{BB962C8B-B14F-4D97-AF65-F5344CB8AC3E}">
        <p14:creationId xmlns:p14="http://schemas.microsoft.com/office/powerpoint/2010/main" val="16914755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368000" y="872715"/>
            <a:ext cx="7092000" cy="468053"/>
          </a:xfrm>
        </p:spPr>
        <p:txBody>
          <a:bodyPr/>
          <a:lstStyle/>
          <a:p>
            <a:r>
              <a:rPr lang="da-DK" i="1" dirty="0" smtClean="0"/>
              <a:t>EACCME  all </a:t>
            </a:r>
            <a:r>
              <a:rPr lang="da-DK" i="1" dirty="0" err="1" smtClean="0"/>
              <a:t>ready</a:t>
            </a:r>
            <a:r>
              <a:rPr lang="da-DK" i="1" dirty="0" smtClean="0"/>
              <a:t> </a:t>
            </a:r>
            <a:r>
              <a:rPr lang="da-DK" i="1" dirty="0" err="1" smtClean="0"/>
              <a:t>recognize</a:t>
            </a:r>
            <a:r>
              <a:rPr lang="da-DK" i="1" dirty="0" smtClean="0"/>
              <a:t> </a:t>
            </a:r>
            <a:endParaRPr lang="da-DK" i="1" dirty="0"/>
          </a:p>
        </p:txBody>
      </p:sp>
      <p:sp>
        <p:nvSpPr>
          <p:cNvPr id="3" name="Pladsholder til dato 2"/>
          <p:cNvSpPr>
            <a:spLocks noGrp="1"/>
          </p:cNvSpPr>
          <p:nvPr>
            <p:ph type="dt" sz="half" idx="10"/>
          </p:nvPr>
        </p:nvSpPr>
        <p:spPr/>
        <p:txBody>
          <a:bodyPr/>
          <a:lstStyle/>
          <a:p>
            <a:endParaRPr lang="da-DK" dirty="0"/>
          </a:p>
        </p:txBody>
      </p:sp>
      <p:sp>
        <p:nvSpPr>
          <p:cNvPr id="4" name="Pladsholder til sidefod 3"/>
          <p:cNvSpPr>
            <a:spLocks noGrp="1"/>
          </p:cNvSpPr>
          <p:nvPr>
            <p:ph type="ftr" sz="quarter" idx="11"/>
          </p:nvPr>
        </p:nvSpPr>
        <p:spPr/>
        <p:txBody>
          <a:bodyPr/>
          <a:lstStyle/>
          <a:p>
            <a:endParaRPr lang="da-DK" dirty="0"/>
          </a:p>
        </p:txBody>
      </p:sp>
      <p:sp>
        <p:nvSpPr>
          <p:cNvPr id="5" name="Pladsholder til slidenummer 4"/>
          <p:cNvSpPr>
            <a:spLocks noGrp="1"/>
          </p:cNvSpPr>
          <p:nvPr>
            <p:ph type="sldNum" sz="quarter" idx="12"/>
          </p:nvPr>
        </p:nvSpPr>
        <p:spPr/>
        <p:txBody>
          <a:bodyPr/>
          <a:lstStyle/>
          <a:p>
            <a:fld id="{667EC89C-17A0-4E64-A6D2-B825673CEEDF}" type="slidenum">
              <a:rPr lang="da-DK" smtClean="0"/>
              <a:t>5</a:t>
            </a:fld>
            <a:endParaRPr lang="da-DK" dirty="0"/>
          </a:p>
        </p:txBody>
      </p:sp>
      <p:sp>
        <p:nvSpPr>
          <p:cNvPr id="6" name="Pladsholder til indhold 5"/>
          <p:cNvSpPr>
            <a:spLocks noGrp="1"/>
          </p:cNvSpPr>
          <p:nvPr>
            <p:ph sz="quarter" idx="13"/>
          </p:nvPr>
        </p:nvSpPr>
        <p:spPr>
          <a:xfrm>
            <a:off x="1368425" y="1455847"/>
            <a:ext cx="7380039" cy="4565441"/>
          </a:xfrm>
        </p:spPr>
        <p:txBody>
          <a:bodyPr/>
          <a:lstStyle/>
          <a:p>
            <a:endParaRPr lang="en-GB" b="1" dirty="0" smtClean="0"/>
          </a:p>
          <a:p>
            <a:pPr marL="0" indent="0">
              <a:buNone/>
            </a:pPr>
            <a:endParaRPr lang="da-DK" dirty="0" smtClean="0"/>
          </a:p>
          <a:p>
            <a:endParaRPr lang="da-DK" dirty="0" smtClean="0"/>
          </a:p>
          <a:p>
            <a:endParaRPr lang="da-DK" dirty="0"/>
          </a:p>
        </p:txBody>
      </p:sp>
      <p:sp>
        <p:nvSpPr>
          <p:cNvPr id="7" name="Pladsholder til tekst 6"/>
          <p:cNvSpPr>
            <a:spLocks noGrp="1"/>
          </p:cNvSpPr>
          <p:nvPr>
            <p:ph type="body" sz="quarter" idx="14"/>
          </p:nvPr>
        </p:nvSpPr>
        <p:spPr/>
        <p:txBody>
          <a:bodyPr/>
          <a:lstStyle/>
          <a:p>
            <a:r>
              <a:rPr lang="da-DK" dirty="0" smtClean="0"/>
              <a:t>Department </a:t>
            </a:r>
            <a:r>
              <a:rPr lang="da-DK" dirty="0"/>
              <a:t>of </a:t>
            </a:r>
            <a:r>
              <a:rPr lang="da-DK" dirty="0" err="1" smtClean="0"/>
              <a:t>Endokrinology</a:t>
            </a:r>
            <a:endParaRPr lang="da-DK" dirty="0"/>
          </a:p>
        </p:txBody>
      </p:sp>
      <p:sp>
        <p:nvSpPr>
          <p:cNvPr id="8" name="Tekstfelt 7"/>
          <p:cNvSpPr txBox="1"/>
          <p:nvPr/>
        </p:nvSpPr>
        <p:spPr>
          <a:xfrm>
            <a:off x="5328084" y="4653136"/>
            <a:ext cx="2606588" cy="914400"/>
          </a:xfrm>
          <a:prstGeom prst="rect">
            <a:avLst/>
          </a:prstGeom>
          <a:noFill/>
        </p:spPr>
        <p:txBody>
          <a:bodyPr wrap="none" lIns="0" tIns="0" rIns="0" bIns="0" rtlCol="0">
            <a:noAutofit/>
          </a:bodyPr>
          <a:lstStyle/>
          <a:p>
            <a:endParaRPr lang="da-DK" i="1" dirty="0" smtClean="0">
              <a:solidFill>
                <a:srgbClr val="FF0000"/>
              </a:solidFill>
            </a:endParaRPr>
          </a:p>
        </p:txBody>
      </p:sp>
      <p:sp>
        <p:nvSpPr>
          <p:cNvPr id="9" name="Rektangel 8"/>
          <p:cNvSpPr/>
          <p:nvPr/>
        </p:nvSpPr>
        <p:spPr>
          <a:xfrm>
            <a:off x="1259632" y="1305342"/>
            <a:ext cx="6984776" cy="3970318"/>
          </a:xfrm>
          <a:prstGeom prst="rect">
            <a:avLst/>
          </a:prstGeom>
        </p:spPr>
        <p:txBody>
          <a:bodyPr wrap="square">
            <a:spAutoFit/>
          </a:bodyPr>
          <a:lstStyle/>
          <a:p>
            <a:endParaRPr lang="en-GB" dirty="0" smtClean="0"/>
          </a:p>
          <a:p>
            <a:r>
              <a:rPr lang="en-GB" dirty="0"/>
              <a:t> </a:t>
            </a:r>
            <a:endParaRPr lang="da-DK" dirty="0"/>
          </a:p>
          <a:p>
            <a:pPr marL="342900" lvl="0" indent="-342900">
              <a:buFont typeface="+mj-lt"/>
              <a:buAutoNum type="arabicPeriod"/>
            </a:pPr>
            <a:endParaRPr lang="en-GB" dirty="0" smtClean="0"/>
          </a:p>
          <a:p>
            <a:pPr marL="342900" lvl="0" indent="-342900">
              <a:buFont typeface="+mj-lt"/>
              <a:buAutoNum type="arabicPeriod"/>
            </a:pPr>
            <a:r>
              <a:rPr lang="en-GB" dirty="0" smtClean="0"/>
              <a:t>Reviewing </a:t>
            </a:r>
            <a:r>
              <a:rPr lang="en-GB" dirty="0"/>
              <a:t>scientific and educational material </a:t>
            </a:r>
            <a:r>
              <a:rPr lang="en-GB" dirty="0" smtClean="0"/>
              <a:t>– </a:t>
            </a:r>
            <a:endParaRPr lang="da-DK" dirty="0"/>
          </a:p>
          <a:p>
            <a:pPr marL="342900" lvl="0" indent="-342900">
              <a:buFont typeface="+mj-lt"/>
              <a:buAutoNum type="arabicPeriod"/>
            </a:pPr>
            <a:r>
              <a:rPr lang="en-GB" dirty="0"/>
              <a:t>Publishing scientific and educational material </a:t>
            </a:r>
            <a:r>
              <a:rPr lang="en-GB" dirty="0" smtClean="0"/>
              <a:t> </a:t>
            </a:r>
            <a:r>
              <a:rPr lang="en-GB" dirty="0"/>
              <a:t>- </a:t>
            </a:r>
            <a:endParaRPr lang="da-DK" dirty="0"/>
          </a:p>
          <a:p>
            <a:pPr marL="342900" lvl="0" indent="-342900">
              <a:buFont typeface="+mj-lt"/>
              <a:buAutoNum type="arabicPeriod"/>
            </a:pPr>
            <a:r>
              <a:rPr lang="en-GB" dirty="0"/>
              <a:t>Learning by Teaching </a:t>
            </a:r>
            <a:r>
              <a:rPr lang="en-GB" dirty="0" smtClean="0"/>
              <a:t> </a:t>
            </a:r>
            <a:r>
              <a:rPr lang="en-GB" dirty="0"/>
              <a:t>– faculty presentation/participation during the main scientific programme of an EACCME® accredited event.</a:t>
            </a:r>
            <a:endParaRPr lang="da-DK" dirty="0"/>
          </a:p>
          <a:p>
            <a:pPr marL="342900" lvl="0" indent="-342900">
              <a:buFont typeface="+mj-lt"/>
              <a:buAutoNum type="arabicPeriod"/>
            </a:pPr>
            <a:r>
              <a:rPr lang="en-GB" dirty="0"/>
              <a:t>Examiner in a UEMS exam (free</a:t>
            </a:r>
            <a:r>
              <a:rPr lang="en-GB" dirty="0" smtClean="0"/>
              <a:t>)</a:t>
            </a:r>
          </a:p>
          <a:p>
            <a:pPr marL="342900" lvl="0" indent="-342900">
              <a:buFont typeface="+mj-lt"/>
              <a:buAutoNum type="arabicPeriod"/>
            </a:pPr>
            <a:endParaRPr lang="en-GB" dirty="0"/>
          </a:p>
          <a:p>
            <a:pPr marL="342900" lvl="0" indent="-342900">
              <a:buFont typeface="+mj-lt"/>
              <a:buAutoNum type="arabicPeriod"/>
            </a:pPr>
            <a:endParaRPr lang="en-GB" dirty="0" smtClean="0"/>
          </a:p>
          <a:p>
            <a:r>
              <a:rPr lang="en-GB" dirty="0" smtClean="0"/>
              <a:t>EACCME </a:t>
            </a:r>
            <a:r>
              <a:rPr lang="en-GB" dirty="0"/>
              <a:t>web </a:t>
            </a:r>
            <a:r>
              <a:rPr lang="en-GB" dirty="0" smtClean="0"/>
              <a:t>site </a:t>
            </a:r>
            <a:endParaRPr lang="en-GB" dirty="0"/>
          </a:p>
          <a:p>
            <a:r>
              <a:rPr lang="en-GB" dirty="0" smtClean="0"/>
              <a:t>Fee: </a:t>
            </a:r>
            <a:r>
              <a:rPr lang="en-GB" dirty="0"/>
              <a:t>20 </a:t>
            </a:r>
            <a:r>
              <a:rPr lang="en-GB" dirty="0" smtClean="0"/>
              <a:t>Euro</a:t>
            </a:r>
            <a:endParaRPr lang="da-DK" dirty="0"/>
          </a:p>
          <a:p>
            <a:pPr lvl="0"/>
            <a:endParaRPr lang="da-DK" dirty="0"/>
          </a:p>
        </p:txBody>
      </p:sp>
    </p:spTree>
    <p:extLst>
      <p:ext uri="{BB962C8B-B14F-4D97-AF65-F5344CB8AC3E}">
        <p14:creationId xmlns:p14="http://schemas.microsoft.com/office/powerpoint/2010/main" val="38174452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368000" y="872715"/>
            <a:ext cx="7092000" cy="468053"/>
          </a:xfrm>
        </p:spPr>
        <p:txBody>
          <a:bodyPr/>
          <a:lstStyle/>
          <a:p>
            <a:r>
              <a:rPr lang="da-DK" i="1" dirty="0" err="1" smtClean="0"/>
              <a:t>Working</a:t>
            </a:r>
            <a:r>
              <a:rPr lang="da-DK" i="1" dirty="0" smtClean="0"/>
              <a:t> </a:t>
            </a:r>
            <a:r>
              <a:rPr lang="da-DK" i="1" dirty="0" err="1" smtClean="0"/>
              <a:t>group</a:t>
            </a:r>
            <a:r>
              <a:rPr lang="da-DK" i="1" dirty="0" smtClean="0"/>
              <a:t>, </a:t>
            </a:r>
            <a:r>
              <a:rPr lang="da-DK" i="1" dirty="0" err="1" smtClean="0"/>
              <a:t>expansion</a:t>
            </a:r>
            <a:r>
              <a:rPr lang="da-DK" i="1" dirty="0" smtClean="0"/>
              <a:t>….</a:t>
            </a:r>
            <a:endParaRPr lang="da-DK" i="1" dirty="0"/>
          </a:p>
        </p:txBody>
      </p:sp>
      <p:sp>
        <p:nvSpPr>
          <p:cNvPr id="3" name="Pladsholder til dato 2"/>
          <p:cNvSpPr>
            <a:spLocks noGrp="1"/>
          </p:cNvSpPr>
          <p:nvPr>
            <p:ph type="dt" sz="half" idx="10"/>
          </p:nvPr>
        </p:nvSpPr>
        <p:spPr/>
        <p:txBody>
          <a:bodyPr/>
          <a:lstStyle/>
          <a:p>
            <a:endParaRPr lang="da-DK" dirty="0"/>
          </a:p>
        </p:txBody>
      </p:sp>
      <p:sp>
        <p:nvSpPr>
          <p:cNvPr id="4" name="Pladsholder til sidefod 3"/>
          <p:cNvSpPr>
            <a:spLocks noGrp="1"/>
          </p:cNvSpPr>
          <p:nvPr>
            <p:ph type="ftr" sz="quarter" idx="11"/>
          </p:nvPr>
        </p:nvSpPr>
        <p:spPr/>
        <p:txBody>
          <a:bodyPr/>
          <a:lstStyle/>
          <a:p>
            <a:endParaRPr lang="da-DK" dirty="0"/>
          </a:p>
        </p:txBody>
      </p:sp>
      <p:sp>
        <p:nvSpPr>
          <p:cNvPr id="5" name="Pladsholder til slidenummer 4"/>
          <p:cNvSpPr>
            <a:spLocks noGrp="1"/>
          </p:cNvSpPr>
          <p:nvPr>
            <p:ph type="sldNum" sz="quarter" idx="12"/>
          </p:nvPr>
        </p:nvSpPr>
        <p:spPr/>
        <p:txBody>
          <a:bodyPr/>
          <a:lstStyle/>
          <a:p>
            <a:fld id="{667EC89C-17A0-4E64-A6D2-B825673CEEDF}" type="slidenum">
              <a:rPr lang="da-DK" smtClean="0"/>
              <a:t>6</a:t>
            </a:fld>
            <a:endParaRPr lang="da-DK" dirty="0"/>
          </a:p>
        </p:txBody>
      </p:sp>
      <p:sp>
        <p:nvSpPr>
          <p:cNvPr id="6" name="Pladsholder til indhold 5"/>
          <p:cNvSpPr>
            <a:spLocks noGrp="1"/>
          </p:cNvSpPr>
          <p:nvPr>
            <p:ph sz="quarter" idx="13"/>
          </p:nvPr>
        </p:nvSpPr>
        <p:spPr>
          <a:xfrm>
            <a:off x="1115617" y="1455847"/>
            <a:ext cx="7632848" cy="4565441"/>
          </a:xfrm>
        </p:spPr>
        <p:txBody>
          <a:bodyPr/>
          <a:lstStyle/>
          <a:p>
            <a:pPr lvl="0"/>
            <a:endParaRPr lang="en-GB" b="1" dirty="0" smtClean="0"/>
          </a:p>
          <a:p>
            <a:pPr marL="0" lvl="0" indent="0">
              <a:buNone/>
            </a:pPr>
            <a:r>
              <a:rPr lang="en-GB" b="1" dirty="0" smtClean="0"/>
              <a:t>Members</a:t>
            </a:r>
          </a:p>
          <a:p>
            <a:r>
              <a:rPr lang="en-GB" dirty="0" smtClean="0"/>
              <a:t>14 members of UEMS sections and boards</a:t>
            </a:r>
          </a:p>
          <a:p>
            <a:r>
              <a:rPr lang="en-GB" dirty="0" smtClean="0"/>
              <a:t>3 members of European Speciality Accreditation Board</a:t>
            </a:r>
          </a:p>
          <a:p>
            <a:r>
              <a:rPr lang="en-GB" dirty="0" smtClean="0"/>
              <a:t>7 members of National Accreditation Authorities </a:t>
            </a:r>
          </a:p>
          <a:p>
            <a:r>
              <a:rPr lang="en-GB" dirty="0" smtClean="0"/>
              <a:t>Finland, Romania, Ireland, </a:t>
            </a:r>
            <a:r>
              <a:rPr lang="en-GB" dirty="0" err="1" smtClean="0"/>
              <a:t>Greece,Turkey</a:t>
            </a:r>
            <a:r>
              <a:rPr lang="en-GB" dirty="0" smtClean="0"/>
              <a:t>, Croatia</a:t>
            </a:r>
          </a:p>
          <a:p>
            <a:r>
              <a:rPr lang="en-GB" dirty="0" smtClean="0"/>
              <a:t>Two members of EACCME advisory board</a:t>
            </a:r>
          </a:p>
          <a:p>
            <a:r>
              <a:rPr lang="en-GB" dirty="0" smtClean="0"/>
              <a:t>Two members of CESMA</a:t>
            </a:r>
            <a:endParaRPr lang="en-GB" dirty="0"/>
          </a:p>
          <a:p>
            <a:pPr marL="0" lvl="0" indent="0">
              <a:buNone/>
            </a:pPr>
            <a:endParaRPr lang="en-GB" b="1" dirty="0" smtClean="0"/>
          </a:p>
          <a:p>
            <a:pPr lvl="0"/>
            <a:endParaRPr lang="en-GB" b="1" dirty="0" smtClean="0"/>
          </a:p>
          <a:p>
            <a:endParaRPr lang="en-GB" b="1" dirty="0" smtClean="0"/>
          </a:p>
          <a:p>
            <a:pPr marL="0" indent="0">
              <a:buNone/>
            </a:pPr>
            <a:endParaRPr lang="da-DK" dirty="0"/>
          </a:p>
          <a:p>
            <a:endParaRPr lang="da-DK" dirty="0" smtClean="0"/>
          </a:p>
          <a:p>
            <a:pPr marL="0" indent="0">
              <a:buNone/>
            </a:pPr>
            <a:endParaRPr lang="da-DK" dirty="0" smtClean="0"/>
          </a:p>
          <a:p>
            <a:endParaRPr lang="da-DK" dirty="0" smtClean="0"/>
          </a:p>
          <a:p>
            <a:endParaRPr lang="da-DK" dirty="0"/>
          </a:p>
        </p:txBody>
      </p:sp>
      <p:sp>
        <p:nvSpPr>
          <p:cNvPr id="7" name="Pladsholder til tekst 6"/>
          <p:cNvSpPr>
            <a:spLocks noGrp="1"/>
          </p:cNvSpPr>
          <p:nvPr>
            <p:ph type="body" sz="quarter" idx="14"/>
          </p:nvPr>
        </p:nvSpPr>
        <p:spPr>
          <a:xfrm>
            <a:off x="1403648" y="404664"/>
            <a:ext cx="7092000" cy="358444"/>
          </a:xfrm>
        </p:spPr>
        <p:txBody>
          <a:bodyPr/>
          <a:lstStyle/>
          <a:p>
            <a:r>
              <a:rPr lang="da-DK" dirty="0" smtClean="0"/>
              <a:t>Department </a:t>
            </a:r>
            <a:r>
              <a:rPr lang="da-DK" dirty="0"/>
              <a:t>of </a:t>
            </a:r>
            <a:r>
              <a:rPr lang="da-DK" dirty="0" err="1" smtClean="0"/>
              <a:t>Endokrinology</a:t>
            </a:r>
            <a:endParaRPr lang="da-DK" dirty="0"/>
          </a:p>
        </p:txBody>
      </p:sp>
      <p:sp>
        <p:nvSpPr>
          <p:cNvPr id="8" name="Tekstfelt 7"/>
          <p:cNvSpPr txBox="1"/>
          <p:nvPr/>
        </p:nvSpPr>
        <p:spPr>
          <a:xfrm>
            <a:off x="5328084" y="4653136"/>
            <a:ext cx="2606588" cy="914400"/>
          </a:xfrm>
          <a:prstGeom prst="rect">
            <a:avLst/>
          </a:prstGeom>
          <a:noFill/>
        </p:spPr>
        <p:txBody>
          <a:bodyPr wrap="none" lIns="0" tIns="0" rIns="0" bIns="0" rtlCol="0">
            <a:noAutofit/>
          </a:bodyPr>
          <a:lstStyle/>
          <a:p>
            <a:endParaRPr lang="da-DK" i="1" dirty="0" smtClean="0">
              <a:solidFill>
                <a:srgbClr val="FF0000"/>
              </a:solidFill>
            </a:endParaRPr>
          </a:p>
        </p:txBody>
      </p:sp>
    </p:spTree>
    <p:extLst>
      <p:ext uri="{BB962C8B-B14F-4D97-AF65-F5344CB8AC3E}">
        <p14:creationId xmlns:p14="http://schemas.microsoft.com/office/powerpoint/2010/main" val="31899268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368000" y="872715"/>
            <a:ext cx="7092000" cy="468053"/>
          </a:xfrm>
        </p:spPr>
        <p:txBody>
          <a:bodyPr/>
          <a:lstStyle/>
          <a:p>
            <a:r>
              <a:rPr lang="da-DK" i="1" dirty="0" err="1" smtClean="0"/>
              <a:t>Working</a:t>
            </a:r>
            <a:r>
              <a:rPr lang="da-DK" i="1" dirty="0" smtClean="0"/>
              <a:t> </a:t>
            </a:r>
            <a:r>
              <a:rPr lang="da-DK" i="1" dirty="0" err="1" smtClean="0"/>
              <a:t>group</a:t>
            </a:r>
            <a:r>
              <a:rPr lang="da-DK" i="1" dirty="0" smtClean="0"/>
              <a:t>, </a:t>
            </a:r>
            <a:r>
              <a:rPr lang="da-DK" i="1" dirty="0" err="1" smtClean="0"/>
              <a:t>expansion</a:t>
            </a:r>
            <a:r>
              <a:rPr lang="da-DK" i="1" dirty="0" smtClean="0"/>
              <a:t>….</a:t>
            </a:r>
            <a:endParaRPr lang="da-DK" i="1" dirty="0"/>
          </a:p>
        </p:txBody>
      </p:sp>
      <p:sp>
        <p:nvSpPr>
          <p:cNvPr id="3" name="Pladsholder til dato 2"/>
          <p:cNvSpPr>
            <a:spLocks noGrp="1"/>
          </p:cNvSpPr>
          <p:nvPr>
            <p:ph type="dt" sz="half" idx="10"/>
          </p:nvPr>
        </p:nvSpPr>
        <p:spPr/>
        <p:txBody>
          <a:bodyPr/>
          <a:lstStyle/>
          <a:p>
            <a:endParaRPr lang="da-DK" dirty="0"/>
          </a:p>
        </p:txBody>
      </p:sp>
      <p:sp>
        <p:nvSpPr>
          <p:cNvPr id="4" name="Pladsholder til sidefod 3"/>
          <p:cNvSpPr>
            <a:spLocks noGrp="1"/>
          </p:cNvSpPr>
          <p:nvPr>
            <p:ph type="ftr" sz="quarter" idx="11"/>
          </p:nvPr>
        </p:nvSpPr>
        <p:spPr/>
        <p:txBody>
          <a:bodyPr/>
          <a:lstStyle/>
          <a:p>
            <a:endParaRPr lang="da-DK" dirty="0"/>
          </a:p>
        </p:txBody>
      </p:sp>
      <p:sp>
        <p:nvSpPr>
          <p:cNvPr id="5" name="Pladsholder til slidenummer 4"/>
          <p:cNvSpPr>
            <a:spLocks noGrp="1"/>
          </p:cNvSpPr>
          <p:nvPr>
            <p:ph type="sldNum" sz="quarter" idx="12"/>
          </p:nvPr>
        </p:nvSpPr>
        <p:spPr/>
        <p:txBody>
          <a:bodyPr/>
          <a:lstStyle/>
          <a:p>
            <a:fld id="{667EC89C-17A0-4E64-A6D2-B825673CEEDF}" type="slidenum">
              <a:rPr lang="da-DK" smtClean="0"/>
              <a:t>7</a:t>
            </a:fld>
            <a:endParaRPr lang="da-DK" dirty="0"/>
          </a:p>
        </p:txBody>
      </p:sp>
      <p:sp>
        <p:nvSpPr>
          <p:cNvPr id="6" name="Pladsholder til indhold 5"/>
          <p:cNvSpPr>
            <a:spLocks noGrp="1"/>
          </p:cNvSpPr>
          <p:nvPr>
            <p:ph sz="quarter" idx="13"/>
          </p:nvPr>
        </p:nvSpPr>
        <p:spPr>
          <a:xfrm>
            <a:off x="1368425" y="1455847"/>
            <a:ext cx="7380039" cy="4565441"/>
          </a:xfrm>
        </p:spPr>
        <p:txBody>
          <a:bodyPr/>
          <a:lstStyle/>
          <a:p>
            <a:endParaRPr lang="en-GB" b="1" dirty="0" smtClean="0"/>
          </a:p>
          <a:p>
            <a:pPr marL="0" indent="0">
              <a:buNone/>
            </a:pPr>
            <a:endParaRPr lang="da-DK" dirty="0" smtClean="0"/>
          </a:p>
          <a:p>
            <a:endParaRPr lang="da-DK" dirty="0" smtClean="0"/>
          </a:p>
          <a:p>
            <a:endParaRPr lang="da-DK" dirty="0"/>
          </a:p>
        </p:txBody>
      </p:sp>
      <p:sp>
        <p:nvSpPr>
          <p:cNvPr id="8" name="Tekstfelt 7"/>
          <p:cNvSpPr txBox="1"/>
          <p:nvPr/>
        </p:nvSpPr>
        <p:spPr>
          <a:xfrm>
            <a:off x="5328084" y="4653136"/>
            <a:ext cx="2606588" cy="914400"/>
          </a:xfrm>
          <a:prstGeom prst="rect">
            <a:avLst/>
          </a:prstGeom>
          <a:noFill/>
        </p:spPr>
        <p:txBody>
          <a:bodyPr wrap="none" lIns="0" tIns="0" rIns="0" bIns="0" rtlCol="0">
            <a:noAutofit/>
          </a:bodyPr>
          <a:lstStyle/>
          <a:p>
            <a:endParaRPr lang="da-DK" i="1" dirty="0" smtClean="0">
              <a:solidFill>
                <a:srgbClr val="FF0000"/>
              </a:solidFill>
            </a:endParaRPr>
          </a:p>
        </p:txBody>
      </p:sp>
      <p:sp>
        <p:nvSpPr>
          <p:cNvPr id="9" name="Rektangel 8"/>
          <p:cNvSpPr/>
          <p:nvPr/>
        </p:nvSpPr>
        <p:spPr>
          <a:xfrm>
            <a:off x="1331640" y="1916832"/>
            <a:ext cx="7632848" cy="3447098"/>
          </a:xfrm>
          <a:prstGeom prst="rect">
            <a:avLst/>
          </a:prstGeom>
        </p:spPr>
        <p:txBody>
          <a:bodyPr wrap="square">
            <a:spAutoFit/>
          </a:bodyPr>
          <a:lstStyle/>
          <a:p>
            <a:r>
              <a:rPr lang="en-GB" sz="2000" b="1" dirty="0"/>
              <a:t>The working group  has </a:t>
            </a:r>
            <a:endParaRPr lang="en-GB" sz="2000" b="1" dirty="0" smtClean="0"/>
          </a:p>
          <a:p>
            <a:endParaRPr lang="en-GB" dirty="0" smtClean="0"/>
          </a:p>
          <a:p>
            <a:pPr marL="285750" indent="-285750">
              <a:buFont typeface="Arial" panose="020B0604020202020204" pitchFamily="34" charset="0"/>
              <a:buChar char="•"/>
            </a:pPr>
            <a:r>
              <a:rPr lang="en-GB" dirty="0"/>
              <a:t>E</a:t>
            </a:r>
            <a:r>
              <a:rPr lang="en-GB" dirty="0" smtClean="0"/>
              <a:t>xchanged </a:t>
            </a:r>
            <a:r>
              <a:rPr lang="en-GB" dirty="0"/>
              <a:t>views and suggestions </a:t>
            </a:r>
            <a:r>
              <a:rPr lang="en-GB" dirty="0" smtClean="0"/>
              <a:t>by mail  </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smtClean="0"/>
              <a:t>One </a:t>
            </a:r>
            <a:r>
              <a:rPr lang="en-GB" dirty="0"/>
              <a:t>telephone conference </a:t>
            </a:r>
            <a:r>
              <a:rPr lang="en-GB" dirty="0" smtClean="0"/>
              <a:t>6.9.2017</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smtClean="0"/>
              <a:t>Email comments of 1.draught </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smtClean="0"/>
              <a:t>Comments from EACCME advisory board meeting </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smtClean="0"/>
              <a:t>5. draught submitted for UEMS council meeting in </a:t>
            </a:r>
            <a:r>
              <a:rPr lang="en-GB" dirty="0" err="1" smtClean="0"/>
              <a:t>Maracesh</a:t>
            </a:r>
            <a:endParaRPr lang="en-GB" dirty="0" smtClean="0"/>
          </a:p>
          <a:p>
            <a:pPr marL="285750" indent="-285750">
              <a:buFont typeface="Arial" panose="020B0604020202020204" pitchFamily="34" charset="0"/>
              <a:buChar char="•"/>
            </a:pPr>
            <a:endParaRPr lang="da-DK" dirty="0"/>
          </a:p>
        </p:txBody>
      </p:sp>
      <p:sp>
        <p:nvSpPr>
          <p:cNvPr id="10" name="Pladsholder til tekst 9"/>
          <p:cNvSpPr>
            <a:spLocks noGrp="1"/>
          </p:cNvSpPr>
          <p:nvPr>
            <p:ph type="body" sz="quarter" idx="14"/>
          </p:nvPr>
        </p:nvSpPr>
        <p:spPr/>
        <p:txBody>
          <a:bodyPr/>
          <a:lstStyle/>
          <a:p>
            <a:r>
              <a:rPr lang="da-DK" dirty="0" smtClean="0"/>
              <a:t>Department of </a:t>
            </a:r>
            <a:r>
              <a:rPr lang="da-DK" dirty="0" err="1" smtClean="0"/>
              <a:t>Endokrinology</a:t>
            </a:r>
            <a:r>
              <a:rPr lang="da-DK" dirty="0" smtClean="0"/>
              <a:t> </a:t>
            </a:r>
            <a:endParaRPr lang="da-DK" dirty="0"/>
          </a:p>
        </p:txBody>
      </p:sp>
    </p:spTree>
    <p:extLst>
      <p:ext uri="{BB962C8B-B14F-4D97-AF65-F5344CB8AC3E}">
        <p14:creationId xmlns:p14="http://schemas.microsoft.com/office/powerpoint/2010/main" val="3541545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Extract from the discussions in the working </a:t>
            </a:r>
            <a:r>
              <a:rPr lang="en-US" dirty="0" smtClean="0"/>
              <a:t>group (1).</a:t>
            </a:r>
            <a:endParaRPr lang="da-DK" dirty="0"/>
          </a:p>
        </p:txBody>
      </p:sp>
      <p:sp>
        <p:nvSpPr>
          <p:cNvPr id="3" name="Pladsholder til dato 2"/>
          <p:cNvSpPr>
            <a:spLocks noGrp="1"/>
          </p:cNvSpPr>
          <p:nvPr>
            <p:ph type="dt" sz="half" idx="10"/>
          </p:nvPr>
        </p:nvSpPr>
        <p:spPr/>
        <p:txBody>
          <a:bodyPr/>
          <a:lstStyle/>
          <a:p>
            <a:r>
              <a:rPr lang="da-DK" smtClean="0"/>
              <a:t>Bispebjerg and Frederiksberg Hospital, University of Copenhagen</a:t>
            </a:r>
            <a:endParaRPr lang="da-DK" dirty="0"/>
          </a:p>
        </p:txBody>
      </p:sp>
      <p:sp>
        <p:nvSpPr>
          <p:cNvPr id="4" name="Pladsholder til sidefod 3"/>
          <p:cNvSpPr>
            <a:spLocks noGrp="1"/>
          </p:cNvSpPr>
          <p:nvPr>
            <p:ph type="ftr" sz="quarter" idx="11"/>
          </p:nvPr>
        </p:nvSpPr>
        <p:spPr/>
        <p:txBody>
          <a:bodyPr/>
          <a:lstStyle/>
          <a:p>
            <a:r>
              <a:rPr lang="da-DK" smtClean="0"/>
              <a:t>Titel/beskrivelse (Sidehoved/fod)</a:t>
            </a:r>
            <a:endParaRPr lang="da-DK" dirty="0"/>
          </a:p>
        </p:txBody>
      </p:sp>
      <p:sp>
        <p:nvSpPr>
          <p:cNvPr id="5" name="Pladsholder til diasnummer 4"/>
          <p:cNvSpPr>
            <a:spLocks noGrp="1"/>
          </p:cNvSpPr>
          <p:nvPr>
            <p:ph type="sldNum" sz="quarter" idx="12"/>
          </p:nvPr>
        </p:nvSpPr>
        <p:spPr/>
        <p:txBody>
          <a:bodyPr/>
          <a:lstStyle/>
          <a:p>
            <a:fld id="{667EC89C-17A0-4E64-A6D2-B825673CEEDF}" type="slidenum">
              <a:rPr lang="da-DK" smtClean="0"/>
              <a:t>8</a:t>
            </a:fld>
            <a:endParaRPr lang="da-DK" dirty="0"/>
          </a:p>
        </p:txBody>
      </p:sp>
      <p:sp>
        <p:nvSpPr>
          <p:cNvPr id="6" name="Pladsholder til indhold 5"/>
          <p:cNvSpPr>
            <a:spLocks noGrp="1"/>
          </p:cNvSpPr>
          <p:nvPr>
            <p:ph sz="quarter" idx="13"/>
          </p:nvPr>
        </p:nvSpPr>
        <p:spPr/>
        <p:txBody>
          <a:bodyPr/>
          <a:lstStyle/>
          <a:p>
            <a:pPr lvl="0"/>
            <a:r>
              <a:rPr lang="en-US" dirty="0" smtClean="0"/>
              <a:t>Is </a:t>
            </a:r>
            <a:r>
              <a:rPr lang="en-US" dirty="0"/>
              <a:t>a fee of 20 euro is reasonable or even might prevent users from applying</a:t>
            </a:r>
            <a:endParaRPr lang="da-DK" dirty="0"/>
          </a:p>
          <a:p>
            <a:r>
              <a:rPr lang="en-US" dirty="0"/>
              <a:t>We have suggested a number of Individual CPD/CME verified through shared reflection, </a:t>
            </a:r>
            <a:r>
              <a:rPr lang="en-US" b="1" dirty="0"/>
              <a:t> </a:t>
            </a:r>
            <a:r>
              <a:rPr lang="en-US" dirty="0"/>
              <a:t>activities that are an essential part of each doctors CME/CPD.  </a:t>
            </a:r>
            <a:endParaRPr lang="en-US" dirty="0" smtClean="0"/>
          </a:p>
          <a:p>
            <a:r>
              <a:rPr lang="en-US" dirty="0" smtClean="0"/>
              <a:t>Registration </a:t>
            </a:r>
            <a:r>
              <a:rPr lang="en-US" dirty="0"/>
              <a:t>of these competencies is based on trust and the submitted reflection.</a:t>
            </a:r>
            <a:endParaRPr lang="da-DK" dirty="0"/>
          </a:p>
        </p:txBody>
      </p:sp>
      <p:sp>
        <p:nvSpPr>
          <p:cNvPr id="7" name="Pladsholder til tekst 6"/>
          <p:cNvSpPr>
            <a:spLocks noGrp="1"/>
          </p:cNvSpPr>
          <p:nvPr>
            <p:ph type="body" sz="quarter" idx="14"/>
          </p:nvPr>
        </p:nvSpPr>
        <p:spPr/>
        <p:txBody>
          <a:bodyPr/>
          <a:lstStyle/>
          <a:p>
            <a:endParaRPr lang="da-DK"/>
          </a:p>
        </p:txBody>
      </p:sp>
    </p:spTree>
    <p:extLst>
      <p:ext uri="{BB962C8B-B14F-4D97-AF65-F5344CB8AC3E}">
        <p14:creationId xmlns:p14="http://schemas.microsoft.com/office/powerpoint/2010/main" val="32563598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Extract from the discussions in the working group </a:t>
            </a:r>
            <a:r>
              <a:rPr lang="en-US" dirty="0" smtClean="0"/>
              <a:t>(2).</a:t>
            </a:r>
            <a:endParaRPr lang="da-DK" dirty="0"/>
          </a:p>
        </p:txBody>
      </p:sp>
      <p:sp>
        <p:nvSpPr>
          <p:cNvPr id="3" name="Pladsholder til dato 2"/>
          <p:cNvSpPr>
            <a:spLocks noGrp="1"/>
          </p:cNvSpPr>
          <p:nvPr>
            <p:ph type="dt" sz="half" idx="10"/>
          </p:nvPr>
        </p:nvSpPr>
        <p:spPr/>
        <p:txBody>
          <a:bodyPr/>
          <a:lstStyle/>
          <a:p>
            <a:r>
              <a:rPr lang="da-DK" smtClean="0"/>
              <a:t>Bispebjerg and Frederiksberg Hospital, University of Copenhagen</a:t>
            </a:r>
            <a:endParaRPr lang="da-DK" dirty="0"/>
          </a:p>
        </p:txBody>
      </p:sp>
      <p:sp>
        <p:nvSpPr>
          <p:cNvPr id="4" name="Pladsholder til sidefod 3"/>
          <p:cNvSpPr>
            <a:spLocks noGrp="1"/>
          </p:cNvSpPr>
          <p:nvPr>
            <p:ph type="ftr" sz="quarter" idx="11"/>
          </p:nvPr>
        </p:nvSpPr>
        <p:spPr/>
        <p:txBody>
          <a:bodyPr/>
          <a:lstStyle/>
          <a:p>
            <a:r>
              <a:rPr lang="da-DK" smtClean="0"/>
              <a:t>Titel/beskrivelse (Sidehoved/fod)</a:t>
            </a:r>
            <a:endParaRPr lang="da-DK" dirty="0"/>
          </a:p>
        </p:txBody>
      </p:sp>
      <p:sp>
        <p:nvSpPr>
          <p:cNvPr id="5" name="Pladsholder til diasnummer 4"/>
          <p:cNvSpPr>
            <a:spLocks noGrp="1"/>
          </p:cNvSpPr>
          <p:nvPr>
            <p:ph type="sldNum" sz="quarter" idx="12"/>
          </p:nvPr>
        </p:nvSpPr>
        <p:spPr/>
        <p:txBody>
          <a:bodyPr/>
          <a:lstStyle/>
          <a:p>
            <a:fld id="{667EC89C-17A0-4E64-A6D2-B825673CEEDF}" type="slidenum">
              <a:rPr lang="da-DK" smtClean="0"/>
              <a:t>9</a:t>
            </a:fld>
            <a:endParaRPr lang="da-DK" dirty="0"/>
          </a:p>
        </p:txBody>
      </p:sp>
      <p:sp>
        <p:nvSpPr>
          <p:cNvPr id="6" name="Pladsholder til indhold 5"/>
          <p:cNvSpPr>
            <a:spLocks noGrp="1"/>
          </p:cNvSpPr>
          <p:nvPr>
            <p:ph sz="quarter" idx="13"/>
          </p:nvPr>
        </p:nvSpPr>
        <p:spPr/>
        <p:txBody>
          <a:bodyPr/>
          <a:lstStyle/>
          <a:p>
            <a:pPr lvl="0"/>
            <a:r>
              <a:rPr lang="en-US" dirty="0"/>
              <a:t>If quality is the </a:t>
            </a:r>
            <a:r>
              <a:rPr lang="en-US" dirty="0" smtClean="0"/>
              <a:t>issue </a:t>
            </a:r>
            <a:r>
              <a:rPr lang="en-US" dirty="0" err="1"/>
              <a:t>eg</a:t>
            </a:r>
            <a:r>
              <a:rPr lang="en-US" dirty="0"/>
              <a:t> the Canadian quality control system visiting ½% </a:t>
            </a:r>
            <a:r>
              <a:rPr lang="en-US" dirty="0" smtClean="0"/>
              <a:t>of </a:t>
            </a:r>
            <a:r>
              <a:rPr lang="en-US" dirty="0"/>
              <a:t>doctors documenting their CME/CPD of </a:t>
            </a:r>
            <a:r>
              <a:rPr lang="en-US" dirty="0" smtClean="0"/>
              <a:t>activities.</a:t>
            </a:r>
          </a:p>
          <a:p>
            <a:pPr lvl="0"/>
            <a:r>
              <a:rPr lang="en-US" dirty="0" smtClean="0"/>
              <a:t>We </a:t>
            </a:r>
            <a:r>
              <a:rPr lang="en-US" dirty="0"/>
              <a:t>suggest UEMS recommend that local systems are established  with easy access personal </a:t>
            </a:r>
            <a:r>
              <a:rPr lang="en-US" dirty="0" err="1"/>
              <a:t>portefolio</a:t>
            </a:r>
            <a:r>
              <a:rPr lang="en-US" dirty="0"/>
              <a:t> and a yearly appraisal process. </a:t>
            </a:r>
            <a:endParaRPr lang="da-DK" dirty="0"/>
          </a:p>
          <a:p>
            <a:r>
              <a:rPr lang="en-US" dirty="0"/>
              <a:t> </a:t>
            </a:r>
            <a:r>
              <a:rPr lang="en-US" dirty="0" smtClean="0"/>
              <a:t>UEMS promote a </a:t>
            </a:r>
            <a:r>
              <a:rPr lang="en-US" sz="2400" dirty="0" smtClean="0"/>
              <a:t>list </a:t>
            </a:r>
            <a:r>
              <a:rPr lang="en-US" sz="2400" dirty="0"/>
              <a:t>of competences that should be part of the CME/CPD of specialist doctors (7 competences as the back bone). </a:t>
            </a:r>
            <a:endParaRPr lang="da-DK" sz="2400" dirty="0"/>
          </a:p>
          <a:p>
            <a:endParaRPr lang="da-DK" dirty="0"/>
          </a:p>
        </p:txBody>
      </p:sp>
      <p:sp>
        <p:nvSpPr>
          <p:cNvPr id="7" name="Pladsholder til tekst 6"/>
          <p:cNvSpPr>
            <a:spLocks noGrp="1"/>
          </p:cNvSpPr>
          <p:nvPr>
            <p:ph type="body" sz="quarter" idx="14"/>
          </p:nvPr>
        </p:nvSpPr>
        <p:spPr/>
        <p:txBody>
          <a:bodyPr/>
          <a:lstStyle/>
          <a:p>
            <a:endParaRPr lang="da-DK"/>
          </a:p>
        </p:txBody>
      </p:sp>
    </p:spTree>
    <p:extLst>
      <p:ext uri="{BB962C8B-B14F-4D97-AF65-F5344CB8AC3E}">
        <p14:creationId xmlns:p14="http://schemas.microsoft.com/office/powerpoint/2010/main" val="2726856021"/>
      </p:ext>
    </p:extLst>
  </p:cSld>
  <p:clrMapOvr>
    <a:masterClrMapping/>
  </p:clrMapOvr>
</p:sld>
</file>

<file path=ppt/theme/theme1.xml><?xml version="1.0" encoding="utf-8"?>
<a:theme xmlns:a="http://schemas.openxmlformats.org/drawingml/2006/main" name="REGION H Hospital PowerPoint Skabelon_DKfinal">
  <a:themeElements>
    <a:clrScheme name="REGION H Hospital">
      <a:dk1>
        <a:srgbClr val="333333"/>
      </a:dk1>
      <a:lt1>
        <a:srgbClr val="FFFFFF"/>
      </a:lt1>
      <a:dk2>
        <a:srgbClr val="575757"/>
      </a:dk2>
      <a:lt2>
        <a:srgbClr val="CCEBFA"/>
      </a:lt2>
      <a:accent1>
        <a:srgbClr val="99D7F6"/>
      </a:accent1>
      <a:accent2>
        <a:srgbClr val="333333"/>
      </a:accent2>
      <a:accent3>
        <a:srgbClr val="4DB9EF"/>
      </a:accent3>
      <a:accent4>
        <a:srgbClr val="666666"/>
      </a:accent4>
      <a:accent5>
        <a:srgbClr val="19A5EA"/>
      </a:accent5>
      <a:accent6>
        <a:srgbClr val="999999"/>
      </a:accent6>
      <a:hlink>
        <a:srgbClr val="0086CC"/>
      </a:hlink>
      <a:folHlink>
        <a:srgbClr val="808080"/>
      </a:folHlink>
    </a:clrScheme>
    <a:fontScheme name="RegionH">
      <a:majorFont>
        <a:latin typeface="Arial"/>
        <a:ea typeface=""/>
        <a:cs typeface=""/>
      </a:majorFont>
      <a:minorFont>
        <a:latin typeface="Arial"/>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1F4A60"/>
        </a:solidFill>
        <a:ln w="9525">
          <a:solidFill>
            <a:srgbClr val="1F4A60"/>
          </a:solidFill>
        </a:ln>
      </a:spPr>
      <a:bodyPr lIns="0" tIns="0" rIns="0" bIns="0" rtlCol="0" anchor="ctr"/>
      <a:lstStyle>
        <a:defPPr algn="ctr">
          <a:defRPr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9525">
          <a:solidFill>
            <a:srgbClr val="1F2936"/>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oAutofit/>
      </a:bodyPr>
      <a:lstStyle>
        <a:defPPr>
          <a:defRPr dirty="0" err="1" smtClean="0"/>
        </a:defPPr>
      </a:lstStyle>
    </a:txDef>
  </a:objectDefaults>
  <a:extraClrSchemeLst/>
  <a:extLst>
    <a:ext uri="{05A4C25C-085E-4340-85A3-A5531E510DB2}">
      <thm15:themeFamily xmlns:thm15="http://schemas.microsoft.com/office/thememl/2012/main" xmlns="" name="Bispebjerg og Frederiksberg Hospital_KU_UK.potx [Skrivebeskyttet]" id="{996F3ED5-BF3F-4D7D-A0B8-3F8287FD8128}" vid="{A2F373C5-C36E-453A-9FAE-154EC18A5DD6}"/>
    </a:ext>
  </a:extLst>
</a:theme>
</file>

<file path=ppt/theme/theme2.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480B020DD19D9C498AEB15B93AA57411" ma:contentTypeVersion="10" ma:contentTypeDescription="Opret et nyt dokument." ma:contentTypeScope="" ma:versionID="699899999895cdaff06124312cb5af80">
  <xsd:schema xmlns:xsd="http://www.w3.org/2001/XMLSchema" xmlns:xs="http://www.w3.org/2001/XMLSchema" xmlns:p="http://schemas.microsoft.com/office/2006/metadata/properties" xmlns:ns1="http://schemas.microsoft.com/sharepoint/v3" xmlns:ns2="a845764b-f903-4397-8c48-009c1016805e" xmlns:ns3="http://schemas.microsoft.com/sharepoint/v3/fields" xmlns:ns4="ed584e8e-6206-47c9-ad46-1f467b501585" targetNamespace="http://schemas.microsoft.com/office/2006/metadata/properties" ma:root="true" ma:fieldsID="a839c6b3f46cbafb0e3da30334de9b3c" ns1:_="" ns2:_="" ns3:_="" ns4:_="">
    <xsd:import namespace="http://schemas.microsoft.com/sharepoint/v3"/>
    <xsd:import namespace="a845764b-f903-4397-8c48-009c1016805e"/>
    <xsd:import namespace="http://schemas.microsoft.com/sharepoint/v3/fields"/>
    <xsd:import namespace="ed584e8e-6206-47c9-ad46-1f467b501585"/>
    <xsd:element name="properties">
      <xsd:complexType>
        <xsd:sequence>
          <xsd:element name="documentManagement">
            <xsd:complexType>
              <xsd:all>
                <xsd:element ref="ns2:_dlc_DocId" minOccurs="0"/>
                <xsd:element ref="ns2:_dlc_DocIdUrl" minOccurs="0"/>
                <xsd:element ref="ns2:_dlc_DocIdPersistId" minOccurs="0"/>
                <xsd:element ref="ns1:PublishingStartDate" minOccurs="0"/>
                <xsd:element ref="ns1:PublishingExpirationDate" minOccurs="0"/>
                <xsd:element ref="ns2:gfe03cefe5bf4e6dba229fd7d6f6a99c" minOccurs="0"/>
                <xsd:element ref="ns2:TaxCatchAll" minOccurs="0"/>
                <xsd:element ref="ns2:dd386d2074254fe98dbdc7b398d39e1d" minOccurs="0"/>
                <xsd:element ref="ns2:l8452ac6c6bb4fd595ba6432097935d3" minOccurs="0"/>
                <xsd:element ref="ns3:wic_System_Copyright" minOccurs="0"/>
                <xsd:element ref="ns4:RightsOfUse2"/>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1" nillable="true" ma:displayName="Startdato for planlægning" ma:description="Startdato for planlægning er en webstedskolonne, der blev oprettet vha. publiceringsfunktionen. Den bruges til at angive den dato og det klokkeslæt, hvor denne side først vil være synlig for besøgende på webstedet." ma:hidden="true" ma:internalName="PublishingStartDate">
      <xsd:simpleType>
        <xsd:restriction base="dms:Unknown"/>
      </xsd:simpleType>
    </xsd:element>
    <xsd:element name="PublishingExpirationDate" ma:index="12" nillable="true" ma:displayName="Slutdato for planlægning" ma:description="Slutdato for planlægning er en webstedskolonne, der blev oprettet vha. publiceringsfunktionen. Den bruges til at angive den dato og det klokkeslæt, hvor denne side ikke længere vil være synlig for besøgende på webstedet."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845764b-f903-4397-8c48-009c1016805e" elementFormDefault="qualified">
    <xsd:import namespace="http://schemas.microsoft.com/office/2006/documentManagement/types"/>
    <xsd:import namespace="http://schemas.microsoft.com/office/infopath/2007/PartnerControls"/>
    <xsd:element name="_dlc_DocId" ma:index="8" nillable="true" ma:displayName="Værdi for dokument-id" ma:description="Værdien af det dokument-id, der er tildelt dette element." ma:internalName="_dlc_DocId" ma:readOnly="true">
      <xsd:simpleType>
        <xsd:restriction base="dms:Text"/>
      </xsd:simpleType>
    </xsd:element>
    <xsd:element name="_dlc_DocIdUrl" ma:index="9" nillable="true" ma:displayName="Dokument-id" ma:description="Permanent link til dette dok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gfe03cefe5bf4e6dba229fd7d6f6a99c" ma:index="14" nillable="true" ma:taxonomy="true" ma:internalName="gfe03cefe5bf4e6dba229fd7d6f6a99c" ma:taxonomyFieldName="taggedtags" ma:displayName="Emneord" ma:fieldId="{0fe03cef-e5bf-4e6d-ba22-9fd7d6f6a99c}" ma:taxonomyMulti="true" ma:sspId="b335dc01-0bcb-4bbd-8ab2-2c7581a3c65b" ma:termSetId="d9ed31b2-1a12-4439-8d9a-3a6454bf9bc8" ma:anchorId="00000000-0000-0000-0000-000000000000" ma:open="true" ma:isKeyword="false">
      <xsd:complexType>
        <xsd:sequence>
          <xsd:element ref="pc:Terms" minOccurs="0" maxOccurs="1"/>
        </xsd:sequence>
      </xsd:complexType>
    </xsd:element>
    <xsd:element name="TaxCatchAll" ma:index="15" nillable="true" ma:displayName="Taxonomy Catch All Column" ma:description="" ma:hidden="true" ma:list="{7fd17bcd-72c9-4a54-a992-2221d2942f6a}" ma:internalName="TaxCatchAll" ma:showField="CatchAllData" ma:web="a845764b-f903-4397-8c48-009c1016805e">
      <xsd:complexType>
        <xsd:complexContent>
          <xsd:extension base="dms:MultiChoiceLookup">
            <xsd:sequence>
              <xsd:element name="Value" type="dms:Lookup" maxOccurs="unbounded" minOccurs="0" nillable="true"/>
            </xsd:sequence>
          </xsd:extension>
        </xsd:complexContent>
      </xsd:complexType>
    </xsd:element>
    <xsd:element name="dd386d2074254fe98dbdc7b398d39e1d" ma:index="17" nillable="true" ma:taxonomy="true" ma:internalName="dd386d2074254fe98dbdc7b398d39e1d" ma:taxonomyFieldName="division" ma:displayName="Virksomhed" ma:fieldId="{dd386d20-7425-4fe9-8dbd-c7b398d39e1d}" ma:sspId="b335dc01-0bcb-4bbd-8ab2-2c7581a3c65b" ma:termSetId="21ff0452-a813-4667-834b-2b1a3f341dda" ma:anchorId="00000000-0000-0000-0000-000000000000" ma:open="true" ma:isKeyword="false">
      <xsd:complexType>
        <xsd:sequence>
          <xsd:element ref="pc:Terms" minOccurs="0" maxOccurs="1"/>
        </xsd:sequence>
      </xsd:complexType>
    </xsd:element>
    <xsd:element name="l8452ac6c6bb4fd595ba6432097935d3" ma:index="19" nillable="true" ma:taxonomy="true" ma:internalName="l8452ac6c6bb4fd595ba6432097935d3" ma:taxonomyFieldName="unit" ma:displayName="Enhed" ma:fieldId="{58452ac6-c6bb-4fd5-95ba-6432097935d3}" ma:sspId="b335dc01-0bcb-4bbd-8ab2-2c7581a3c65b" ma:termSetId="b8e18aba-abaa-48d4-b0c3-8c4aae54e1fc" ma:anchorId="6ad943e9-7252-4475-a438-b479850e58f1"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0"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d584e8e-6206-47c9-ad46-1f467b501585" elementFormDefault="qualified">
    <xsd:import namespace="http://schemas.microsoft.com/office/2006/documentManagement/types"/>
    <xsd:import namespace="http://schemas.microsoft.com/office/infopath/2007/PartnerControls"/>
    <xsd:element name="RightsOfUse2" ma:index="21" ma:displayName="Brugsret" ma:default="Fri afbenyttelse" ma:internalName="RightsOfUse2">
      <xsd:simpleType>
        <xsd:union memberTypes="dms:Text">
          <xsd:simpleType>
            <xsd:restriction base="dms:Choice">
              <xsd:enumeration value="Fri afbenyttelse"/>
              <xsd:enumeration value="Kun intranet"/>
            </xsd:restriction>
          </xsd:simpleType>
        </xsd:un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3.xml><?xml version="1.0" encoding="utf-8"?>
<p:properties xmlns:p="http://schemas.microsoft.com/office/2006/metadata/properties" xmlns:xsi="http://www.w3.org/2001/XMLSchema-instance" xmlns:pc="http://schemas.microsoft.com/office/infopath/2007/PartnerControls">
  <documentManagement>
    <RightsOfUse2 xmlns="ed584e8e-6206-47c9-ad46-1f467b501585">Fri afbenyttelse</RightsOfUse2>
    <dd386d2074254fe98dbdc7b398d39e1d xmlns="a845764b-f903-4397-8c48-009c1016805e">
      <Terms xmlns="http://schemas.microsoft.com/office/infopath/2007/PartnerControls"/>
    </dd386d2074254fe98dbdc7b398d39e1d>
    <gfe03cefe5bf4e6dba229fd7d6f6a99c xmlns="a845764b-f903-4397-8c48-009c1016805e">
      <Terms xmlns="http://schemas.microsoft.com/office/infopath/2007/PartnerControls"/>
    </gfe03cefe5bf4e6dba229fd7d6f6a99c>
    <PublishingExpirationDate xmlns="http://schemas.microsoft.com/sharepoint/v3" xsi:nil="true"/>
    <PublishingStartDate xmlns="http://schemas.microsoft.com/sharepoint/v3" xsi:nil="true"/>
    <TaxCatchAll xmlns="a845764b-f903-4397-8c48-009c1016805e"/>
    <l8452ac6c6bb4fd595ba6432097935d3 xmlns="a845764b-f903-4397-8c48-009c1016805e">
      <Terms xmlns="http://schemas.microsoft.com/office/infopath/2007/PartnerControls"/>
    </l8452ac6c6bb4fd595ba6432097935d3>
    <wic_System_Copyright xmlns="http://schemas.microsoft.com/sharepoint/v3/fields" xsi:nil="true"/>
    <_dlc_DocId xmlns="a845764b-f903-4397-8c48-009c1016805e">HREGIONH-1966-78</_dlc_DocId>
    <_dlc_DocIdUrl xmlns="a845764b-f903-4397-8c48-009c1016805e">
      <Url>https://www.regionh.dk/til-fagfolk/Om-Region-H/regionens-design/co-branding/_layouts/15/DocIdRedir.aspx?ID=HREGIONH-1966-78</Url>
      <Description>HREGIONH-1966-78</Description>
    </_dlc_DocIdUrl>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92BAE0E-BBC6-47DC-8442-32BF4ECB96B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a845764b-f903-4397-8c48-009c1016805e"/>
    <ds:schemaRef ds:uri="http://schemas.microsoft.com/sharepoint/v3/fields"/>
    <ds:schemaRef ds:uri="ed584e8e-6206-47c9-ad46-1f467b50158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7370D44-07BF-4D42-8EE8-EE590613B463}">
  <ds:schemaRefs>
    <ds:schemaRef ds:uri="http://schemas.microsoft.com/sharepoint/events"/>
  </ds:schemaRefs>
</ds:datastoreItem>
</file>

<file path=customXml/itemProps3.xml><?xml version="1.0" encoding="utf-8"?>
<ds:datastoreItem xmlns:ds="http://schemas.openxmlformats.org/officeDocument/2006/customXml" ds:itemID="{0F2CDF70-6D6E-4797-9656-7C59475A6480}">
  <ds:schemaRefs>
    <ds:schemaRef ds:uri="ed584e8e-6206-47c9-ad46-1f467b501585"/>
    <ds:schemaRef ds:uri="http://purl.org/dc/elements/1.1/"/>
    <ds:schemaRef ds:uri="http://schemas.microsoft.com/office/2006/documentManagement/types"/>
    <ds:schemaRef ds:uri="http://schemas.microsoft.com/sharepoint/v3"/>
    <ds:schemaRef ds:uri="http://schemas.openxmlformats.org/package/2006/metadata/core-properties"/>
    <ds:schemaRef ds:uri="http://purl.org/dc/terms/"/>
    <ds:schemaRef ds:uri="http://schemas.microsoft.com/office/infopath/2007/PartnerControls"/>
    <ds:schemaRef ds:uri="http://schemas.microsoft.com/sharepoint/v3/fields"/>
    <ds:schemaRef ds:uri="http://purl.org/dc/dcmitype/"/>
    <ds:schemaRef ds:uri="a845764b-f903-4397-8c48-009c1016805e"/>
    <ds:schemaRef ds:uri="http://schemas.microsoft.com/office/2006/metadata/properties"/>
    <ds:schemaRef ds:uri="http://www.w3.org/XML/1998/namespace"/>
  </ds:schemaRefs>
</ds:datastoreItem>
</file>

<file path=customXml/itemProps4.xml><?xml version="1.0" encoding="utf-8"?>
<ds:datastoreItem xmlns:ds="http://schemas.openxmlformats.org/officeDocument/2006/customXml" ds:itemID="{AC0F7D2F-2A5E-4813-8A85-C9BDDF6E939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Bispebjerg og Frederiksberg Hospital_KU_UK</Template>
  <TotalTime>0</TotalTime>
  <Words>660</Words>
  <Application>Microsoft Office PowerPoint</Application>
  <PresentationFormat>Diavoorstelling (4:3)</PresentationFormat>
  <Paragraphs>185</Paragraphs>
  <Slides>16</Slides>
  <Notes>11</Notes>
  <HiddenSlides>0</HiddenSlides>
  <MMClips>0</MMClips>
  <ScaleCrop>false</ScaleCrop>
  <HeadingPairs>
    <vt:vector size="4" baseType="variant">
      <vt:variant>
        <vt:lpstr>Thema</vt:lpstr>
      </vt:variant>
      <vt:variant>
        <vt:i4>1</vt:i4>
      </vt:variant>
      <vt:variant>
        <vt:lpstr>Diatitels</vt:lpstr>
      </vt:variant>
      <vt:variant>
        <vt:i4>16</vt:i4>
      </vt:variant>
    </vt:vector>
  </HeadingPairs>
  <TitlesOfParts>
    <vt:vector size="17" baseType="lpstr">
      <vt:lpstr>REGION H Hospital PowerPoint Skabelon_DKfinal</vt:lpstr>
      <vt:lpstr>Expansion of recognition of professional qualifications</vt:lpstr>
      <vt:lpstr>Hans Perrild,   Department of Endocrinology ,  Bispebjerg University Hospital, Denmark</vt:lpstr>
      <vt:lpstr>            Working group.</vt:lpstr>
      <vt:lpstr>CPD/CME activities get recognised   when the standard pathway of EACCME® accreditation is not followed   but the activity has widely recognised educational and/or CPD value </vt:lpstr>
      <vt:lpstr>EACCME  all ready recognize </vt:lpstr>
      <vt:lpstr>Working group, expansion….</vt:lpstr>
      <vt:lpstr>Working group, expansion….</vt:lpstr>
      <vt:lpstr>Extract from the discussions in the working group (1).</vt:lpstr>
      <vt:lpstr>Extract from the discussions in the working group (2).</vt:lpstr>
      <vt:lpstr>Working group, expansion….</vt:lpstr>
      <vt:lpstr>PowerPoint-presentatie</vt:lpstr>
      <vt:lpstr>Individual CPD/CME verified through shared reflection </vt:lpstr>
      <vt:lpstr>Individual CPD/CME verified through shared reflection </vt:lpstr>
      <vt:lpstr>Working group, expansion….</vt:lpstr>
      <vt:lpstr>Working group, expansion….</vt:lpstr>
      <vt:lpstr>Working group, expansion….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2018-01-11T09:51:37Z</dcterms:created>
  <dcterms:modified xsi:type="dcterms:W3CDTF">2019-07-16T14:19:12Z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by:">
    <vt:lpwstr>www.skabelondesign.dk</vt:lpwstr>
  </property>
  <property fmtid="{D5CDD505-2E9C-101B-9397-08002B2CF9AE}" pid="3" name="ContentTypeId">
    <vt:lpwstr>0x010100480B020DD19D9C498AEB15B93AA57411</vt:lpwstr>
  </property>
  <property fmtid="{D5CDD505-2E9C-101B-9397-08002B2CF9AE}" pid="4" name="_dlc_DocIdItemGuid">
    <vt:lpwstr>212e4e22-1648-4b6c-89b7-53b03b7b02b0</vt:lpwstr>
  </property>
</Properties>
</file>