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42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7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97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21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02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13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82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67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43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95C0C-8597-4ABC-A59F-13B77360FB21}" type="datetimeFigureOut">
              <a:rPr lang="nl-NL" smtClean="0"/>
              <a:t>5-5-2022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64B6-D3EC-49A8-BBDA-828F4B129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44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EACCME  CME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Teri Brouwer</a:t>
            </a:r>
          </a:p>
        </p:txBody>
      </p:sp>
    </p:spTree>
    <p:extLst>
      <p:ext uri="{BB962C8B-B14F-4D97-AF65-F5344CB8AC3E}">
        <p14:creationId xmlns:p14="http://schemas.microsoft.com/office/powerpoint/2010/main" val="288650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cme</a:t>
            </a:r>
            <a:r>
              <a:rPr lang="nl-NL" dirty="0"/>
              <a:t> </a:t>
            </a:r>
            <a:r>
              <a:rPr lang="nl-NL" dirty="0" err="1"/>
              <a:t>credits</a:t>
            </a:r>
            <a:r>
              <a:rPr lang="nl-NL" dirty="0"/>
              <a:t> max 8/</a:t>
            </a:r>
            <a:r>
              <a:rPr lang="nl-NL" dirty="0" err="1"/>
              <a:t>day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8231"/>
            <a:ext cx="10515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Number</a:t>
            </a:r>
            <a:r>
              <a:rPr lang="nl-NL" dirty="0"/>
              <a:t> of events </a:t>
            </a:r>
            <a:r>
              <a:rPr lang="nl-NL" dirty="0" err="1"/>
              <a:t>accredited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313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49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69" t="6500" r="54708" b="23452"/>
          <a:stretch/>
        </p:blipFill>
        <p:spPr>
          <a:xfrm>
            <a:off x="2514600" y="1825229"/>
            <a:ext cx="5243513" cy="393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37" t="5194" r="51993" b="15677"/>
          <a:stretch/>
        </p:blipFill>
        <p:spPr>
          <a:xfrm>
            <a:off x="2201373" y="1928813"/>
            <a:ext cx="6528289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5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Live events or </a:t>
            </a:r>
            <a:r>
              <a:rPr lang="nl-NL" dirty="0" err="1"/>
              <a:t>webinars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7" t="3455" r="50906" b="9154"/>
          <a:stretch/>
        </p:blipFill>
        <p:spPr>
          <a:xfrm>
            <a:off x="1671638" y="1988353"/>
            <a:ext cx="7000874" cy="40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left</a:t>
            </a:r>
            <a:r>
              <a:rPr lang="nl-NL" dirty="0"/>
              <a:t> side, </a:t>
            </a:r>
            <a:r>
              <a:rPr lang="nl-NL" dirty="0" err="1"/>
              <a:t>questions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answered</a:t>
            </a:r>
            <a:r>
              <a:rPr lang="nl-NL" dirty="0"/>
              <a:t> on right side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080" b="4807"/>
          <a:stretch/>
        </p:blipFill>
        <p:spPr>
          <a:xfrm>
            <a:off x="2085975" y="2021681"/>
            <a:ext cx="6343649" cy="4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Numer</a:t>
            </a:r>
            <a:r>
              <a:rPr lang="nl-NL" dirty="0"/>
              <a:t> of </a:t>
            </a:r>
            <a:r>
              <a:rPr lang="nl-NL" dirty="0" err="1"/>
              <a:t>participants</a:t>
            </a:r>
            <a:r>
              <a:rPr lang="nl-NL" dirty="0"/>
              <a:t>, target </a:t>
            </a:r>
            <a:r>
              <a:rPr lang="nl-NL" dirty="0" err="1"/>
              <a:t>audience</a:t>
            </a:r>
            <a:r>
              <a:rPr lang="nl-NL" dirty="0"/>
              <a:t>, </a:t>
            </a:r>
            <a:r>
              <a:rPr lang="nl-NL" dirty="0" err="1"/>
              <a:t>active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, </a:t>
            </a:r>
            <a:r>
              <a:rPr lang="nl-NL" dirty="0" err="1"/>
              <a:t>programm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3" t="3454" r="50906" b="20024"/>
          <a:stretch/>
        </p:blipFill>
        <p:spPr>
          <a:xfrm>
            <a:off x="1867468" y="1971676"/>
            <a:ext cx="8457064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Unrestricted</a:t>
            </a:r>
            <a:r>
              <a:rPr lang="nl-NL" dirty="0"/>
              <a:t> </a:t>
            </a:r>
            <a:r>
              <a:rPr lang="nl-NL" dirty="0" err="1"/>
              <a:t>grant</a:t>
            </a:r>
            <a:r>
              <a:rPr lang="nl-NL" dirty="0"/>
              <a:t> </a:t>
            </a:r>
            <a:r>
              <a:rPr lang="nl-NL" dirty="0" err="1"/>
              <a:t>preferably</a:t>
            </a:r>
            <a:r>
              <a:rPr lang="nl-NL" dirty="0"/>
              <a:t> </a:t>
            </a:r>
            <a:r>
              <a:rPr lang="nl-NL" dirty="0" err="1"/>
              <a:t>multisponsoring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4" t="8670" r="55932" b="20024"/>
          <a:stretch/>
        </p:blipFill>
        <p:spPr>
          <a:xfrm>
            <a:off x="3032436" y="2357438"/>
            <a:ext cx="51685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satisfactory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0" t="2150" r="50091" b="6981"/>
          <a:stretch/>
        </p:blipFill>
        <p:spPr>
          <a:xfrm>
            <a:off x="1957389" y="2010778"/>
            <a:ext cx="6200774" cy="35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672" b="8285"/>
          <a:stretch/>
        </p:blipFill>
        <p:spPr>
          <a:xfrm>
            <a:off x="2357439" y="1786897"/>
            <a:ext cx="6226968" cy="37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496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</Words>
  <Application>Microsoft Office PowerPoint</Application>
  <PresentationFormat>Breedbeeld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EACCME  CME</vt:lpstr>
      <vt:lpstr>PowerPoint-presentatie</vt:lpstr>
      <vt:lpstr>PowerPoint-presentatie</vt:lpstr>
      <vt:lpstr>Live events or webinars</vt:lpstr>
      <vt:lpstr>Information on the left side, questions to be answered on right side</vt:lpstr>
      <vt:lpstr>Numer of participants, target audience, active learning, programm</vt:lpstr>
      <vt:lpstr>Unrestricted grant preferably multisponsoring</vt:lpstr>
      <vt:lpstr>Not satisfactory</vt:lpstr>
      <vt:lpstr>Discussion</vt:lpstr>
      <vt:lpstr>Number of cme credits max 8/day</vt:lpstr>
      <vt:lpstr>Number of events accredited</vt:lpstr>
    </vt:vector>
  </TitlesOfParts>
  <Company>OLVG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EACCME  CME</dc:title>
  <dc:creator>Brouwer, Teri</dc:creator>
  <cp:lastModifiedBy>Eigenaar</cp:lastModifiedBy>
  <cp:revision>9</cp:revision>
  <dcterms:created xsi:type="dcterms:W3CDTF">2022-04-18T12:25:13Z</dcterms:created>
  <dcterms:modified xsi:type="dcterms:W3CDTF">2022-05-05T15:49:09Z</dcterms:modified>
</cp:coreProperties>
</file>