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4" r:id="rId5"/>
    <p:sldId id="266" r:id="rId6"/>
    <p:sldId id="261" r:id="rId7"/>
    <p:sldId id="258" r:id="rId8"/>
    <p:sldId id="259" r:id="rId9"/>
    <p:sldId id="263" r:id="rId10"/>
    <p:sldId id="257" r:id="rId11"/>
    <p:sldId id="260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85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17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5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7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57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6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39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4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1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6AF5-9067-4138-8BF2-C73FA7E0E4F6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1028-3B3F-4988-93EE-7D80CBF5C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7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EEE-FEEL award winners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487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Peter Wolf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2371" y="3562060"/>
            <a:ext cx="6331262" cy="264815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Winner 2020</a:t>
            </a:r>
          </a:p>
          <a:p>
            <a:pPr marL="0" indent="0">
              <a:buNone/>
            </a:pPr>
            <a:r>
              <a:rPr lang="nl-NL" dirty="0" smtClean="0"/>
              <a:t>Austria </a:t>
            </a:r>
            <a:r>
              <a:rPr lang="nl-NL" dirty="0" err="1" smtClean="0"/>
              <a:t>to</a:t>
            </a:r>
            <a:r>
              <a:rPr lang="nl-NL" dirty="0" smtClean="0"/>
              <a:t> France</a:t>
            </a:r>
          </a:p>
          <a:p>
            <a:pPr marL="0" indent="0">
              <a:buNone/>
            </a:pP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working</a:t>
            </a:r>
            <a:r>
              <a:rPr lang="nl-NL" dirty="0" smtClean="0"/>
              <a:t> at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medical</a:t>
            </a:r>
            <a:r>
              <a:rPr lang="nl-NL" dirty="0" smtClean="0"/>
              <a:t> </a:t>
            </a:r>
            <a:r>
              <a:rPr lang="nl-NL" dirty="0" err="1" smtClean="0"/>
              <a:t>university</a:t>
            </a:r>
            <a:r>
              <a:rPr lang="nl-NL" dirty="0" smtClean="0"/>
              <a:t> of Vienna</a:t>
            </a:r>
            <a:endParaRPr lang="nl-NL" dirty="0"/>
          </a:p>
        </p:txBody>
      </p:sp>
      <p:pic>
        <p:nvPicPr>
          <p:cNvPr id="1026" name="FE25A1A9-0EAF-4407-9E5E-92484293B028" descr="C10F1C7A-4B94-460E-8B9D-2F079C9107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4" y="2394066"/>
            <a:ext cx="4022951" cy="39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95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1945" y="500062"/>
            <a:ext cx="10515600" cy="1325563"/>
          </a:xfrm>
        </p:spPr>
        <p:txBody>
          <a:bodyPr/>
          <a:lstStyle/>
          <a:p>
            <a:r>
              <a:rPr lang="nl-NL" dirty="0" smtClean="0"/>
              <a:t>Eva Coopmans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8" y="2116570"/>
            <a:ext cx="3794385" cy="3794385"/>
          </a:xfrm>
        </p:spPr>
      </p:pic>
      <p:sp>
        <p:nvSpPr>
          <p:cNvPr id="5" name="Tekstvak 4"/>
          <p:cNvSpPr txBox="1"/>
          <p:nvPr/>
        </p:nvSpPr>
        <p:spPr>
          <a:xfrm>
            <a:off x="6334298" y="2917767"/>
            <a:ext cx="52868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2020</a:t>
            </a:r>
          </a:p>
          <a:p>
            <a:endParaRPr lang="nl-NL" sz="2800" dirty="0"/>
          </a:p>
          <a:p>
            <a:r>
              <a:rPr lang="nl-NL" sz="2800" dirty="0" err="1" smtClean="0"/>
              <a:t>From</a:t>
            </a:r>
            <a:r>
              <a:rPr lang="nl-NL" sz="2800" dirty="0" smtClean="0"/>
              <a:t> </a:t>
            </a:r>
            <a:r>
              <a:rPr lang="nl-NL" sz="2800" dirty="0" err="1" smtClean="0"/>
              <a:t>the</a:t>
            </a:r>
            <a:r>
              <a:rPr lang="nl-NL" sz="2800" dirty="0" smtClean="0"/>
              <a:t> </a:t>
            </a:r>
            <a:r>
              <a:rPr lang="nl-NL" sz="2800" dirty="0"/>
              <a:t>N</a:t>
            </a:r>
            <a:r>
              <a:rPr lang="nl-NL" sz="2800" dirty="0" smtClean="0"/>
              <a:t>etherlands </a:t>
            </a:r>
            <a:r>
              <a:rPr lang="nl-NL" sz="2800" dirty="0" err="1" smtClean="0"/>
              <a:t>to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worling</a:t>
            </a:r>
            <a:r>
              <a:rPr lang="nl-NL" sz="2800" dirty="0" smtClean="0"/>
              <a:t> at </a:t>
            </a:r>
            <a:r>
              <a:rPr lang="nl-NL" sz="2800" dirty="0" err="1" smtClean="0"/>
              <a:t>the</a:t>
            </a:r>
            <a:r>
              <a:rPr lang="nl-NL" sz="2800" dirty="0" smtClean="0"/>
              <a:t> Maasstad </a:t>
            </a:r>
            <a:r>
              <a:rPr lang="nl-NL" sz="2800" dirty="0" err="1" smtClean="0"/>
              <a:t>Hospital</a:t>
            </a:r>
            <a:r>
              <a:rPr lang="nl-NL" sz="2800" dirty="0" smtClean="0"/>
              <a:t> NL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1702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List of winners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5600" dirty="0"/>
              <a:t/>
            </a:r>
            <a:br>
              <a:rPr lang="nl-NL" sz="5600" dirty="0"/>
            </a:br>
            <a:r>
              <a:rPr lang="nl-NL" sz="5600" dirty="0" smtClean="0"/>
              <a:t>2012 </a:t>
            </a:r>
            <a:r>
              <a:rPr lang="nl-NL" sz="5600" dirty="0"/>
              <a:t>Aaron </a:t>
            </a:r>
            <a:r>
              <a:rPr lang="nl-NL" sz="5600" dirty="0" err="1"/>
              <a:t>Liew</a:t>
            </a:r>
            <a:r>
              <a:rPr lang="nl-NL" sz="5600" dirty="0"/>
              <a:t>, </a:t>
            </a:r>
            <a:r>
              <a:rPr lang="nl-NL" sz="5600" dirty="0" err="1"/>
              <a:t>Waterford</a:t>
            </a:r>
            <a:r>
              <a:rPr lang="nl-NL" sz="5600" dirty="0"/>
              <a:t> (Ireland) </a:t>
            </a:r>
            <a:r>
              <a:rPr lang="nl-NL" sz="5600" dirty="0" err="1"/>
              <a:t>to</a:t>
            </a:r>
            <a:r>
              <a:rPr lang="nl-NL" sz="5600" dirty="0"/>
              <a:t> Newcastle </a:t>
            </a:r>
            <a:r>
              <a:rPr lang="nl-NL" sz="5600" dirty="0" err="1"/>
              <a:t>upon</a:t>
            </a:r>
            <a:r>
              <a:rPr lang="nl-NL" sz="5600" dirty="0"/>
              <a:t> </a:t>
            </a:r>
            <a:r>
              <a:rPr lang="nl-NL" sz="5600" dirty="0" smtClean="0"/>
              <a:t>Tyne</a:t>
            </a:r>
          </a:p>
          <a:p>
            <a:pPr marL="0" indent="0">
              <a:buNone/>
            </a:pPr>
            <a:endParaRPr lang="nl-NL" sz="5600" dirty="0" smtClean="0"/>
          </a:p>
          <a:p>
            <a:pPr marL="0" indent="0">
              <a:buNone/>
            </a:pPr>
            <a:r>
              <a:rPr lang="nl-NL" sz="5600" dirty="0" smtClean="0"/>
              <a:t>2013 </a:t>
            </a:r>
            <a:r>
              <a:rPr lang="nl-NL" sz="5600" dirty="0" err="1" smtClean="0"/>
              <a:t>Lemonia</a:t>
            </a:r>
            <a:r>
              <a:rPr lang="nl-NL" sz="5600" dirty="0" smtClean="0"/>
              <a:t> </a:t>
            </a:r>
            <a:r>
              <a:rPr lang="nl-NL" sz="5600" dirty="0" err="1" smtClean="0"/>
              <a:t>Matthiopoulou</a:t>
            </a:r>
            <a:r>
              <a:rPr lang="nl-NL" sz="5600" dirty="0" smtClean="0"/>
              <a:t>, Athens </a:t>
            </a:r>
            <a:r>
              <a:rPr lang="nl-NL" sz="5600" dirty="0" err="1" smtClean="0"/>
              <a:t>to</a:t>
            </a:r>
            <a:r>
              <a:rPr lang="nl-NL" sz="5600" dirty="0" smtClean="0"/>
              <a:t> Newcastle </a:t>
            </a:r>
            <a:r>
              <a:rPr lang="nl-NL" sz="5600" dirty="0" err="1" smtClean="0"/>
              <a:t>upon</a:t>
            </a:r>
            <a:r>
              <a:rPr lang="nl-NL" sz="5600" dirty="0" smtClean="0"/>
              <a:t> Tyne</a:t>
            </a:r>
          </a:p>
          <a:p>
            <a:pPr marL="0" indent="0">
              <a:buNone/>
            </a:pPr>
            <a:endParaRPr lang="nl-NL" sz="5600" dirty="0"/>
          </a:p>
          <a:p>
            <a:pPr marL="0" indent="0">
              <a:buNone/>
            </a:pPr>
            <a:r>
              <a:rPr lang="nl-NL" sz="5600" dirty="0" smtClean="0"/>
              <a:t>2014 </a:t>
            </a:r>
            <a:r>
              <a:rPr lang="nl-NL" sz="5600" dirty="0" err="1"/>
              <a:t>Giulia</a:t>
            </a:r>
            <a:r>
              <a:rPr lang="nl-NL" sz="5600" dirty="0"/>
              <a:t> </a:t>
            </a:r>
            <a:r>
              <a:rPr lang="nl-NL" sz="5600" dirty="0" err="1"/>
              <a:t>Brigante</a:t>
            </a:r>
            <a:r>
              <a:rPr lang="nl-NL" sz="5600" dirty="0"/>
              <a:t>, Modena </a:t>
            </a:r>
            <a:r>
              <a:rPr lang="nl-NL" sz="5600" dirty="0" err="1"/>
              <a:t>to</a:t>
            </a:r>
            <a:r>
              <a:rPr lang="nl-NL" sz="5600" dirty="0"/>
              <a:t> Rotterdam </a:t>
            </a:r>
          </a:p>
          <a:p>
            <a:pPr marL="0" indent="0">
              <a:buNone/>
            </a:pPr>
            <a:endParaRPr lang="nl-NL" sz="5600" dirty="0" smtClean="0"/>
          </a:p>
          <a:p>
            <a:pPr marL="0" indent="0">
              <a:buNone/>
            </a:pPr>
            <a:r>
              <a:rPr lang="nl-NL" sz="5600" dirty="0" smtClean="0"/>
              <a:t>2016  </a:t>
            </a:r>
            <a:r>
              <a:rPr lang="nl-NL" sz="5600" dirty="0" err="1"/>
              <a:t>Agnieszka</a:t>
            </a:r>
            <a:r>
              <a:rPr lang="nl-NL" sz="5600" dirty="0"/>
              <a:t> </a:t>
            </a:r>
            <a:r>
              <a:rPr lang="nl-NL" sz="5600" dirty="0" err="1"/>
              <a:t>Pazderska</a:t>
            </a:r>
            <a:r>
              <a:rPr lang="nl-NL" sz="5600" dirty="0"/>
              <a:t>, (</a:t>
            </a:r>
            <a:r>
              <a:rPr lang="nl-NL" sz="5600" dirty="0" smtClean="0"/>
              <a:t>Poland </a:t>
            </a:r>
            <a:r>
              <a:rPr lang="nl-NL" sz="5600" dirty="0" err="1" smtClean="0"/>
              <a:t>to</a:t>
            </a:r>
            <a:r>
              <a:rPr lang="nl-NL" sz="5600" dirty="0" smtClean="0"/>
              <a:t> Newcastle-</a:t>
            </a:r>
            <a:r>
              <a:rPr lang="nl-NL" sz="5600" dirty="0" err="1" smtClean="0"/>
              <a:t>upon</a:t>
            </a:r>
            <a:r>
              <a:rPr lang="nl-NL" sz="5600" dirty="0" smtClean="0"/>
              <a:t>-Tyne  </a:t>
            </a:r>
          </a:p>
          <a:p>
            <a:pPr marL="0" indent="0">
              <a:buNone/>
            </a:pPr>
            <a:r>
              <a:rPr lang="nl-NL" sz="5600" dirty="0" smtClean="0"/>
              <a:t>2016  </a:t>
            </a:r>
            <a:r>
              <a:rPr lang="nl-NL" sz="5200" dirty="0" smtClean="0"/>
              <a:t>Maria </a:t>
            </a:r>
            <a:r>
              <a:rPr lang="nl-NL" sz="5200" dirty="0" err="1"/>
              <a:t>Pavlatou</a:t>
            </a:r>
            <a:r>
              <a:rPr lang="nl-NL" sz="5200" dirty="0"/>
              <a:t>, </a:t>
            </a:r>
            <a:r>
              <a:rPr lang="nl-NL" sz="5200" dirty="0" smtClean="0"/>
              <a:t> </a:t>
            </a:r>
            <a:r>
              <a:rPr lang="nl-NL" sz="5200" dirty="0"/>
              <a:t>Athens </a:t>
            </a:r>
            <a:r>
              <a:rPr lang="nl-NL" sz="5200" dirty="0" err="1"/>
              <a:t>to</a:t>
            </a:r>
            <a:r>
              <a:rPr lang="nl-NL" sz="5200" dirty="0"/>
              <a:t> Newcastle </a:t>
            </a:r>
            <a:r>
              <a:rPr lang="nl-NL" sz="5200" dirty="0" err="1"/>
              <a:t>upon</a:t>
            </a:r>
            <a:r>
              <a:rPr lang="nl-NL" sz="5200" dirty="0"/>
              <a:t> </a:t>
            </a:r>
            <a:r>
              <a:rPr lang="nl-NL" sz="5200" dirty="0" smtClean="0"/>
              <a:t>Tyne</a:t>
            </a:r>
            <a:endParaRPr lang="nl-NL" sz="5200" dirty="0"/>
          </a:p>
          <a:p>
            <a:pPr marL="0" indent="0">
              <a:buNone/>
            </a:pPr>
            <a:r>
              <a:rPr lang="nl-NL" sz="5600" dirty="0"/>
              <a:t>2016  </a:t>
            </a:r>
            <a:r>
              <a:rPr lang="nl-NL" sz="5600" dirty="0" smtClean="0"/>
              <a:t>Edward Visser , Rotterdam </a:t>
            </a:r>
            <a:r>
              <a:rPr lang="nl-NL" sz="5600" dirty="0" err="1" smtClean="0"/>
              <a:t>to</a:t>
            </a:r>
            <a:r>
              <a:rPr lang="nl-NL" sz="5600" dirty="0" smtClean="0"/>
              <a:t> </a:t>
            </a:r>
          </a:p>
          <a:p>
            <a:pPr marL="0" indent="0">
              <a:buNone/>
            </a:pPr>
            <a:r>
              <a:rPr lang="nl-NL" sz="5600" dirty="0" smtClean="0"/>
              <a:t>2016 </a:t>
            </a:r>
            <a:r>
              <a:rPr lang="nl-NL" sz="5600" dirty="0" err="1"/>
              <a:t>Kyritsi</a:t>
            </a:r>
            <a:endParaRPr lang="nl-NL" sz="5600" dirty="0"/>
          </a:p>
          <a:p>
            <a:pPr marL="0" indent="0">
              <a:buNone/>
            </a:pPr>
            <a:r>
              <a:rPr lang="nl-NL" sz="5600" dirty="0"/>
              <a:t>2016 </a:t>
            </a:r>
            <a:r>
              <a:rPr lang="nl-NL" sz="5600" dirty="0" err="1"/>
              <a:t>Prete</a:t>
            </a:r>
            <a:endParaRPr lang="nl-NL" sz="5600" dirty="0"/>
          </a:p>
          <a:p>
            <a:pPr marL="0" indent="0">
              <a:buNone/>
            </a:pPr>
            <a:r>
              <a:rPr lang="nl-NL" sz="5600" dirty="0"/>
              <a:t>2016 </a:t>
            </a:r>
            <a:r>
              <a:rPr lang="nl-NL" sz="5600" dirty="0" err="1"/>
              <a:t>Sendur</a:t>
            </a:r>
            <a:endParaRPr lang="nl-NL" sz="5600" dirty="0"/>
          </a:p>
          <a:p>
            <a:pPr marL="0" indent="0">
              <a:buNone/>
            </a:pPr>
            <a:r>
              <a:rPr lang="nl-NL" sz="5600" dirty="0"/>
              <a:t/>
            </a:r>
            <a:br>
              <a:rPr lang="nl-NL" sz="5600" dirty="0"/>
            </a:b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442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/>
              <a:t>2017 Tim Korevaar, Rotterdam </a:t>
            </a:r>
            <a:r>
              <a:rPr lang="nl-NL" dirty="0" err="1"/>
              <a:t>to</a:t>
            </a:r>
            <a:r>
              <a:rPr lang="nl-NL" dirty="0"/>
              <a:t> Paris</a:t>
            </a:r>
          </a:p>
          <a:p>
            <a:pPr marL="0" indent="0">
              <a:buNone/>
            </a:pPr>
            <a:r>
              <a:rPr lang="nl-NL" dirty="0"/>
              <a:t>2017  Lang </a:t>
            </a:r>
            <a:r>
              <a:rPr lang="nl-NL" dirty="0" err="1"/>
              <a:t>Lehrskov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2017  </a:t>
            </a:r>
            <a:r>
              <a:rPr lang="nl-NL" dirty="0" err="1" smtClean="0"/>
              <a:t>Mirela</a:t>
            </a:r>
            <a:r>
              <a:rPr lang="nl-NL" dirty="0" smtClean="0"/>
              <a:t>-Diana </a:t>
            </a:r>
            <a:r>
              <a:rPr lang="nl-NL" dirty="0" err="1" smtClean="0"/>
              <a:t>Ilie</a:t>
            </a:r>
            <a:r>
              <a:rPr lang="nl-NL" dirty="0" smtClean="0"/>
              <a:t>,  Romania </a:t>
            </a:r>
            <a:r>
              <a:rPr lang="nl-NL" dirty="0" err="1"/>
              <a:t>to</a:t>
            </a:r>
            <a:r>
              <a:rPr lang="nl-NL" dirty="0"/>
              <a:t> France</a:t>
            </a:r>
          </a:p>
          <a:p>
            <a:pPr marL="0" indent="0">
              <a:buNone/>
            </a:pPr>
            <a:r>
              <a:rPr lang="nl-NL" dirty="0" smtClean="0"/>
              <a:t>2017  Riccardo Pofi, Italy </a:t>
            </a:r>
            <a:r>
              <a:rPr lang="nl-NL" dirty="0" err="1" smtClean="0"/>
              <a:t>to</a:t>
            </a:r>
            <a:r>
              <a:rPr lang="nl-NL" dirty="0" smtClean="0"/>
              <a:t> UK</a:t>
            </a:r>
          </a:p>
          <a:p>
            <a:pPr marL="0" indent="0">
              <a:buNone/>
            </a:pPr>
            <a:r>
              <a:rPr lang="nl-NL" dirty="0" smtClean="0"/>
              <a:t>2017 Olga </a:t>
            </a:r>
            <a:r>
              <a:rPr lang="nl-NL" dirty="0" err="1" smtClean="0"/>
              <a:t>Karapanou</a:t>
            </a:r>
            <a:r>
              <a:rPr lang="nl-NL" dirty="0" smtClean="0"/>
              <a:t>, Greece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italy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2017 </a:t>
            </a:r>
            <a:r>
              <a:rPr lang="nl-NL" dirty="0" err="1" smtClean="0"/>
              <a:t>Aleksander</a:t>
            </a:r>
            <a:r>
              <a:rPr lang="nl-NL" dirty="0" smtClean="0"/>
              <a:t> </a:t>
            </a:r>
            <a:r>
              <a:rPr lang="nl-NL" dirty="0"/>
              <a:t>Kus </a:t>
            </a:r>
            <a:r>
              <a:rPr lang="nl-NL" dirty="0" smtClean="0"/>
              <a:t>, Poland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2017 Maria </a:t>
            </a:r>
            <a:r>
              <a:rPr lang="nl-NL" dirty="0" err="1" smtClean="0"/>
              <a:t>Baldassare</a:t>
            </a:r>
            <a:r>
              <a:rPr lang="nl-NL" dirty="0" smtClean="0"/>
              <a:t>, Italy </a:t>
            </a:r>
            <a:r>
              <a:rPr lang="nl-NL" dirty="0" err="1" smtClean="0"/>
              <a:t>to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2018 Claudia </a:t>
            </a:r>
            <a:r>
              <a:rPr lang="nl-NL" dirty="0" err="1"/>
              <a:t>Ress</a:t>
            </a:r>
            <a:r>
              <a:rPr lang="nl-NL" dirty="0"/>
              <a:t>, Innsbruck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Düsseldorf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2019 Pedro Marques </a:t>
            </a:r>
            <a:r>
              <a:rPr lang="nl-NL" dirty="0" smtClean="0"/>
              <a:t>, Portugal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2019 Dionysos </a:t>
            </a:r>
            <a:r>
              <a:rPr lang="nl-NL" dirty="0" err="1"/>
              <a:t>Chartoumpekis</a:t>
            </a:r>
            <a:r>
              <a:rPr lang="nl-NL" dirty="0"/>
              <a:t> </a:t>
            </a:r>
            <a:r>
              <a:rPr lang="nl-NL" dirty="0" smtClean="0"/>
              <a:t>, Greece </a:t>
            </a:r>
            <a:r>
              <a:rPr lang="nl-NL" dirty="0" err="1" smtClean="0"/>
              <a:t>to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2019 Manuela </a:t>
            </a:r>
            <a:r>
              <a:rPr lang="nl-NL" dirty="0" err="1" smtClean="0"/>
              <a:t>Schoeb</a:t>
            </a:r>
            <a:r>
              <a:rPr lang="nl-NL" dirty="0" smtClean="0"/>
              <a:t>, </a:t>
            </a:r>
            <a:r>
              <a:rPr lang="nl-NL" dirty="0" err="1" smtClean="0"/>
              <a:t>Switserland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Leiden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dirty="0"/>
              <a:t>2020 </a:t>
            </a:r>
            <a:r>
              <a:rPr lang="nl-NL" dirty="0" smtClean="0"/>
              <a:t>Peter Wolf</a:t>
            </a:r>
            <a:r>
              <a:rPr lang="nl-NL" dirty="0"/>
              <a:t>, Vienna </a:t>
            </a:r>
            <a:r>
              <a:rPr lang="nl-NL" dirty="0" err="1"/>
              <a:t>to</a:t>
            </a:r>
            <a:r>
              <a:rPr lang="nl-NL" dirty="0"/>
              <a:t> France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2020 Eva Coopmans</a:t>
            </a:r>
            <a:r>
              <a:rPr lang="nl-NL" dirty="0"/>
              <a:t>, Netherlands </a:t>
            </a:r>
            <a:r>
              <a:rPr lang="nl-NL" dirty="0" err="1"/>
              <a:t>to</a:t>
            </a:r>
            <a:r>
              <a:rPr lang="nl-NL" dirty="0"/>
              <a:t> London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728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Edward Visser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72608" y="-2569794"/>
            <a:ext cx="2698737" cy="99496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4" name="Afbeelding 4" descr="image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1820068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46800" y="2582333"/>
            <a:ext cx="57319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2016</a:t>
            </a:r>
          </a:p>
          <a:p>
            <a:endParaRPr lang="nl-NL" sz="2800" dirty="0"/>
          </a:p>
          <a:p>
            <a:r>
              <a:rPr lang="nl-NL" sz="2800" dirty="0" err="1" smtClean="0"/>
              <a:t>From</a:t>
            </a:r>
            <a:r>
              <a:rPr lang="nl-NL" sz="2800" dirty="0" smtClean="0"/>
              <a:t> NL </a:t>
            </a:r>
            <a:r>
              <a:rPr lang="nl-NL" sz="2800" dirty="0" err="1" smtClean="0"/>
              <a:t>to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at Erasmus MC, Rotterdam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23141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Maria </a:t>
            </a:r>
            <a:r>
              <a:rPr lang="nl-NL" dirty="0" err="1" smtClean="0"/>
              <a:t>Baldassare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Winner 2017</a:t>
            </a:r>
          </a:p>
          <a:p>
            <a:r>
              <a:rPr lang="nl-NL" dirty="0" err="1" smtClean="0"/>
              <a:t>From</a:t>
            </a:r>
            <a:r>
              <a:rPr lang="nl-NL" dirty="0" smtClean="0"/>
              <a:t> Italy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</a:p>
          <a:p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working</a:t>
            </a:r>
            <a:r>
              <a:rPr lang="nl-NL" dirty="0" smtClean="0"/>
              <a:t> at </a:t>
            </a:r>
            <a:r>
              <a:rPr lang="nl-NL" dirty="0" err="1" smtClean="0"/>
              <a:t>Università</a:t>
            </a:r>
            <a:r>
              <a:rPr lang="nl-NL" dirty="0" smtClean="0"/>
              <a:t> </a:t>
            </a:r>
            <a:r>
              <a:rPr lang="nl-NL" dirty="0" err="1"/>
              <a:t>degli</a:t>
            </a:r>
            <a:r>
              <a:rPr lang="nl-NL" dirty="0"/>
              <a:t> Studi G. </a:t>
            </a:r>
            <a:r>
              <a:rPr lang="nl-NL" dirty="0" err="1"/>
              <a:t>d’Annunzio</a:t>
            </a:r>
            <a:r>
              <a:rPr lang="nl-NL" dirty="0"/>
              <a:t> </a:t>
            </a:r>
            <a:r>
              <a:rPr lang="nl-NL" dirty="0" err="1" smtClean="0"/>
              <a:t>Chieti</a:t>
            </a:r>
            <a:r>
              <a:rPr lang="nl-NL" dirty="0" smtClean="0"/>
              <a:t>-Pescara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72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Riccardo Pofi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029393" y="4180726"/>
            <a:ext cx="10515600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Picture 2" descr="c25345ab-3b07-4f05-b9ee-5ab86fc5561f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6" y="2359864"/>
            <a:ext cx="37147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810596" y="2477193"/>
            <a:ext cx="5054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2017</a:t>
            </a:r>
          </a:p>
          <a:p>
            <a:endParaRPr lang="nl-NL" sz="2800" dirty="0"/>
          </a:p>
          <a:p>
            <a:r>
              <a:rPr lang="nl-NL" sz="2800" dirty="0" err="1" smtClean="0"/>
              <a:t>From</a:t>
            </a:r>
            <a:r>
              <a:rPr lang="nl-NL" sz="2800" dirty="0" smtClean="0"/>
              <a:t> Italy </a:t>
            </a:r>
            <a:r>
              <a:rPr lang="nl-NL" sz="2800" dirty="0" err="1" smtClean="0"/>
              <a:t>to</a:t>
            </a:r>
            <a:r>
              <a:rPr lang="nl-NL" sz="2800" dirty="0" smtClean="0"/>
              <a:t> UK</a:t>
            </a:r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at </a:t>
            </a:r>
            <a:r>
              <a:rPr lang="nl-NL" sz="2800" dirty="0" err="1" smtClean="0"/>
              <a:t>the</a:t>
            </a:r>
            <a:r>
              <a:rPr lang="nl-NL" sz="2800" dirty="0" smtClean="0"/>
              <a:t> Oxford Diabetes Centre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1241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Mirela</a:t>
            </a:r>
            <a:r>
              <a:rPr lang="nl-NL" dirty="0"/>
              <a:t>-Diana ILIE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8" y="1766358"/>
            <a:ext cx="4100063" cy="4351338"/>
          </a:xfrm>
        </p:spPr>
      </p:pic>
      <p:sp>
        <p:nvSpPr>
          <p:cNvPr id="5" name="Tekstvak 4"/>
          <p:cNvSpPr txBox="1"/>
          <p:nvPr/>
        </p:nvSpPr>
        <p:spPr>
          <a:xfrm>
            <a:off x="6400800" y="2201333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2017</a:t>
            </a:r>
          </a:p>
          <a:p>
            <a:endParaRPr lang="nl-NL" sz="2800" dirty="0"/>
          </a:p>
          <a:p>
            <a:r>
              <a:rPr lang="nl-NL" sz="2800" dirty="0" smtClean="0"/>
              <a:t>Romania </a:t>
            </a:r>
            <a:r>
              <a:rPr lang="nl-NL" sz="2800" dirty="0" err="1" smtClean="0"/>
              <a:t>to</a:t>
            </a:r>
            <a:r>
              <a:rPr lang="nl-NL" sz="2800" dirty="0" smtClean="0"/>
              <a:t> France</a:t>
            </a:r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in Lyon, France Cancer research </a:t>
            </a:r>
            <a:r>
              <a:rPr lang="nl-NL" sz="2800" dirty="0" err="1" smtClean="0"/>
              <a:t>centre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5242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Aleksander</a:t>
            </a:r>
            <a:r>
              <a:rPr lang="nl-NL" dirty="0" smtClean="0"/>
              <a:t> Kus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3" y="1917065"/>
            <a:ext cx="4355283" cy="4351338"/>
          </a:xfrm>
        </p:spPr>
      </p:pic>
      <p:sp>
        <p:nvSpPr>
          <p:cNvPr id="5" name="Tekstvak 4"/>
          <p:cNvSpPr txBox="1"/>
          <p:nvPr/>
        </p:nvSpPr>
        <p:spPr>
          <a:xfrm>
            <a:off x="7281949" y="2743200"/>
            <a:ext cx="39485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2017</a:t>
            </a:r>
          </a:p>
          <a:p>
            <a:endParaRPr lang="nl-NL" sz="2800" dirty="0"/>
          </a:p>
          <a:p>
            <a:r>
              <a:rPr lang="nl-NL" sz="2800" dirty="0" err="1" smtClean="0"/>
              <a:t>From</a:t>
            </a:r>
            <a:r>
              <a:rPr lang="nl-NL" sz="2800" dirty="0" smtClean="0"/>
              <a:t> Poland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in Warsaw, </a:t>
            </a:r>
            <a:r>
              <a:rPr lang="nl-NL" sz="2800" dirty="0" err="1" smtClean="0"/>
              <a:t>medical</a:t>
            </a:r>
            <a:r>
              <a:rPr lang="nl-NL" sz="2800" dirty="0" smtClean="0"/>
              <a:t> </a:t>
            </a:r>
            <a:r>
              <a:rPr lang="nl-NL" sz="2800" dirty="0" err="1" smtClean="0"/>
              <a:t>university</a:t>
            </a:r>
            <a:r>
              <a:rPr lang="nl-NL" sz="2800" dirty="0" smtClean="0"/>
              <a:t>, </a:t>
            </a:r>
            <a:r>
              <a:rPr lang="nl-NL" sz="2800" dirty="0" err="1" smtClean="0"/>
              <a:t>department</a:t>
            </a:r>
            <a:r>
              <a:rPr lang="nl-NL" sz="2800" dirty="0" smtClean="0"/>
              <a:t> of </a:t>
            </a:r>
            <a:r>
              <a:rPr lang="nl-NL" sz="2800" dirty="0" err="1" smtClean="0"/>
              <a:t>internal</a:t>
            </a:r>
            <a:r>
              <a:rPr lang="nl-NL" sz="2800" dirty="0" smtClean="0"/>
              <a:t> </a:t>
            </a:r>
            <a:r>
              <a:rPr lang="nl-NL" sz="2800" dirty="0" err="1" smtClean="0"/>
              <a:t>medicine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endocrinology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43613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Manuela </a:t>
            </a:r>
            <a:r>
              <a:rPr lang="nl-NL" dirty="0" err="1" smtClean="0"/>
              <a:t>Schoeb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0" y="2302357"/>
            <a:ext cx="3733641" cy="3733641"/>
          </a:xfrm>
        </p:spPr>
      </p:pic>
      <p:sp>
        <p:nvSpPr>
          <p:cNvPr id="8" name="Tekstvak 7"/>
          <p:cNvSpPr txBox="1"/>
          <p:nvPr/>
        </p:nvSpPr>
        <p:spPr>
          <a:xfrm>
            <a:off x="6234545" y="3358342"/>
            <a:ext cx="5119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 2019</a:t>
            </a:r>
          </a:p>
          <a:p>
            <a:endParaRPr lang="nl-NL" sz="2800" dirty="0"/>
          </a:p>
          <a:p>
            <a:r>
              <a:rPr lang="nl-NL" sz="2800" dirty="0" smtClean="0"/>
              <a:t>Switzerland </a:t>
            </a:r>
            <a:r>
              <a:rPr lang="nl-NL" sz="2800" dirty="0" err="1" smtClean="0"/>
              <a:t>to</a:t>
            </a:r>
            <a:r>
              <a:rPr lang="nl-NL" sz="2800" dirty="0" smtClean="0"/>
              <a:t> Leiden, NL</a:t>
            </a:r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at </a:t>
            </a:r>
            <a:r>
              <a:rPr lang="nl-NL" sz="2800" dirty="0" err="1" smtClean="0"/>
              <a:t>Kantonsspital</a:t>
            </a:r>
            <a:r>
              <a:rPr lang="nl-NL" sz="2800" dirty="0" smtClean="0"/>
              <a:t> </a:t>
            </a:r>
            <a:r>
              <a:rPr lang="nl-NL" sz="2800" dirty="0" err="1" smtClean="0"/>
              <a:t>St.Gallen</a:t>
            </a:r>
            <a:r>
              <a:rPr lang="nl-NL" sz="2800" dirty="0" smtClean="0"/>
              <a:t>, Switzerland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5515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Olga </a:t>
            </a:r>
            <a:r>
              <a:rPr lang="nl-NL" dirty="0" err="1" smtClean="0"/>
              <a:t>Karapanou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6" y="2385752"/>
            <a:ext cx="4866524" cy="3649893"/>
          </a:xfrm>
        </p:spPr>
      </p:pic>
      <p:sp>
        <p:nvSpPr>
          <p:cNvPr id="5" name="Tekstvak 4"/>
          <p:cNvSpPr txBox="1"/>
          <p:nvPr/>
        </p:nvSpPr>
        <p:spPr>
          <a:xfrm>
            <a:off x="7257011" y="3316778"/>
            <a:ext cx="37490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Winner 2019</a:t>
            </a:r>
          </a:p>
          <a:p>
            <a:endParaRPr lang="nl-NL" sz="2800" dirty="0"/>
          </a:p>
          <a:p>
            <a:r>
              <a:rPr lang="nl-NL" sz="2800" dirty="0" err="1" smtClean="0"/>
              <a:t>From</a:t>
            </a:r>
            <a:r>
              <a:rPr lang="nl-NL" sz="2800" dirty="0" smtClean="0"/>
              <a:t> Greece </a:t>
            </a:r>
            <a:r>
              <a:rPr lang="nl-NL" sz="2800" dirty="0" err="1" smtClean="0"/>
              <a:t>to</a:t>
            </a:r>
            <a:r>
              <a:rPr lang="nl-NL" sz="2800" dirty="0" smtClean="0"/>
              <a:t> Italy</a:t>
            </a:r>
          </a:p>
          <a:p>
            <a:endParaRPr lang="nl-NL" sz="2800" dirty="0"/>
          </a:p>
          <a:p>
            <a:r>
              <a:rPr lang="nl-NL" sz="2800" dirty="0" err="1" smtClean="0"/>
              <a:t>Now</a:t>
            </a:r>
            <a:r>
              <a:rPr lang="nl-NL" sz="2800" dirty="0" smtClean="0"/>
              <a:t> </a:t>
            </a:r>
            <a:r>
              <a:rPr lang="nl-NL" sz="2800" dirty="0" err="1" smtClean="0"/>
              <a:t>working</a:t>
            </a:r>
            <a:r>
              <a:rPr lang="nl-NL" sz="2800" dirty="0" smtClean="0"/>
              <a:t> in 401 Military </a:t>
            </a:r>
            <a:r>
              <a:rPr lang="nl-NL" sz="2800" dirty="0" err="1" smtClean="0"/>
              <a:t>Hospital</a:t>
            </a:r>
            <a:r>
              <a:rPr lang="nl-NL" sz="2800" dirty="0" smtClean="0"/>
              <a:t>, Greece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4025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Pedro Marques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72" y="1975254"/>
            <a:ext cx="2893415" cy="4351338"/>
          </a:xfrm>
        </p:spPr>
      </p:pic>
      <p:sp>
        <p:nvSpPr>
          <p:cNvPr id="5" name="Tekstvak 4"/>
          <p:cNvSpPr txBox="1"/>
          <p:nvPr/>
        </p:nvSpPr>
        <p:spPr>
          <a:xfrm>
            <a:off x="5777345" y="2610196"/>
            <a:ext cx="50957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Winner 2019</a:t>
            </a:r>
          </a:p>
          <a:p>
            <a:endParaRPr lang="nl-NL" sz="2400" dirty="0"/>
          </a:p>
          <a:p>
            <a:r>
              <a:rPr lang="nl-NL" sz="2400" dirty="0" err="1" smtClean="0"/>
              <a:t>From</a:t>
            </a:r>
            <a:r>
              <a:rPr lang="nl-NL" sz="2400" dirty="0" smtClean="0"/>
              <a:t> Portugal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</a:p>
          <a:p>
            <a:endParaRPr lang="nl-NL" sz="2400" dirty="0"/>
          </a:p>
          <a:p>
            <a:r>
              <a:rPr lang="nl-NL" sz="2400" dirty="0" err="1" smtClean="0"/>
              <a:t>Now</a:t>
            </a:r>
            <a:r>
              <a:rPr lang="nl-NL" sz="2400" dirty="0" smtClean="0"/>
              <a:t> </a:t>
            </a:r>
            <a:r>
              <a:rPr lang="nl-NL" sz="2400" dirty="0" err="1" smtClean="0"/>
              <a:t>working</a:t>
            </a:r>
            <a:r>
              <a:rPr lang="nl-NL" sz="2400" dirty="0" smtClean="0"/>
              <a:t>: </a:t>
            </a:r>
            <a:r>
              <a:rPr lang="nl-NL" sz="2400" dirty="0" err="1" smtClean="0"/>
              <a:t>Scientific</a:t>
            </a:r>
            <a:r>
              <a:rPr lang="nl-NL" sz="2400" dirty="0" smtClean="0"/>
              <a:t> </a:t>
            </a:r>
            <a:r>
              <a:rPr lang="nl-NL" sz="2400" dirty="0" err="1"/>
              <a:t>Programmes</a:t>
            </a:r>
            <a:r>
              <a:rPr lang="nl-NL" sz="2400" dirty="0"/>
              <a:t> Executive at European Society of </a:t>
            </a:r>
            <a:r>
              <a:rPr lang="nl-NL" sz="2400" dirty="0" err="1"/>
              <a:t>Endocrinology</a:t>
            </a:r>
            <a:endParaRPr lang="nl-NL" sz="2400" dirty="0"/>
          </a:p>
          <a:p>
            <a:r>
              <a:rPr lang="nl-NL" sz="2400" dirty="0" err="1" smtClean="0"/>
              <a:t>And</a:t>
            </a:r>
            <a:r>
              <a:rPr lang="nl-NL" sz="2400" dirty="0" smtClean="0"/>
              <a:t> Consultant </a:t>
            </a:r>
            <a:r>
              <a:rPr lang="nl-NL" sz="2400" dirty="0" err="1"/>
              <a:t>Endocrinologist</a:t>
            </a:r>
            <a:r>
              <a:rPr lang="nl-NL" sz="2400" dirty="0"/>
              <a:t> at </a:t>
            </a:r>
            <a:r>
              <a:rPr lang="nl-NL" sz="2400" dirty="0" err="1"/>
              <a:t>Hospital</a:t>
            </a:r>
            <a:r>
              <a:rPr lang="nl-NL" sz="2400" dirty="0"/>
              <a:t> CUF </a:t>
            </a:r>
            <a:r>
              <a:rPr lang="nl-NL" sz="2400" dirty="0" err="1"/>
              <a:t>Descobertas</a:t>
            </a:r>
            <a:r>
              <a:rPr lang="nl-NL" sz="2400" dirty="0"/>
              <a:t>,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1881872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327</Words>
  <Application>Microsoft Office PowerPoint</Application>
  <PresentationFormat>Breedbeeld</PresentationFormat>
  <Paragraphs>87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EEE-FEEL award winners</vt:lpstr>
      <vt:lpstr>Edward Visser</vt:lpstr>
      <vt:lpstr>Maria Baldassare</vt:lpstr>
      <vt:lpstr>Riccardo Pofi</vt:lpstr>
      <vt:lpstr>Mirela-Diana ILIE </vt:lpstr>
      <vt:lpstr>Aleksander Kus</vt:lpstr>
      <vt:lpstr>Manuela Schoeb</vt:lpstr>
      <vt:lpstr>Olga Karapanou</vt:lpstr>
      <vt:lpstr>Pedro Marques</vt:lpstr>
      <vt:lpstr>Peter Wolf</vt:lpstr>
      <vt:lpstr>Eva Coopmans</vt:lpstr>
      <vt:lpstr>List of winners</vt:lpstr>
      <vt:lpstr>PowerPoint-presentatie</vt:lpstr>
    </vt:vector>
  </TitlesOfParts>
  <Company>OLVG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EEE-FEEL award winners</dc:title>
  <dc:creator>Brouwer, Teri</dc:creator>
  <cp:lastModifiedBy>Brouwer, Teri</cp:lastModifiedBy>
  <cp:revision>10</cp:revision>
  <dcterms:created xsi:type="dcterms:W3CDTF">2023-04-28T13:31:25Z</dcterms:created>
  <dcterms:modified xsi:type="dcterms:W3CDTF">2023-04-28T14:11:17Z</dcterms:modified>
</cp:coreProperties>
</file>